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38"/>
  </p:notesMasterIdLst>
  <p:sldIdLst>
    <p:sldId id="470" r:id="rId11"/>
    <p:sldId id="300" r:id="rId12"/>
    <p:sldId id="353" r:id="rId13"/>
    <p:sldId id="472" r:id="rId14"/>
    <p:sldId id="479" r:id="rId15"/>
    <p:sldId id="352" r:id="rId16"/>
    <p:sldId id="482" r:id="rId17"/>
    <p:sldId id="476" r:id="rId18"/>
    <p:sldId id="475" r:id="rId19"/>
    <p:sldId id="478" r:id="rId20"/>
    <p:sldId id="471" r:id="rId21"/>
    <p:sldId id="473" r:id="rId22"/>
    <p:sldId id="480" r:id="rId23"/>
    <p:sldId id="477" r:id="rId24"/>
    <p:sldId id="481" r:id="rId25"/>
    <p:sldId id="483" r:id="rId26"/>
    <p:sldId id="474" r:id="rId27"/>
    <p:sldId id="486" r:id="rId28"/>
    <p:sldId id="485" r:id="rId29"/>
    <p:sldId id="484" r:id="rId30"/>
    <p:sldId id="487" r:id="rId31"/>
    <p:sldId id="488" r:id="rId32"/>
    <p:sldId id="489" r:id="rId33"/>
    <p:sldId id="490" r:id="rId34"/>
    <p:sldId id="491" r:id="rId35"/>
    <p:sldId id="492" r:id="rId36"/>
    <p:sldId id="494" r:id="rId37"/>
  </p:sldIdLst>
  <p:sldSz cx="12190413" cy="6859588"/>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E43"/>
    <a:srgbClr val="49762E"/>
    <a:srgbClr val="F2F2F2"/>
    <a:srgbClr val="FFFFFF"/>
    <a:srgbClr val="0B4166"/>
    <a:srgbClr val="F8F8F8"/>
    <a:srgbClr val="206A99"/>
    <a:srgbClr val="224982"/>
    <a:srgbClr val="81B747"/>
    <a:srgbClr val="77A3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97778" autoAdjust="0"/>
  </p:normalViewPr>
  <p:slideViewPr>
    <p:cSldViewPr snapToGrid="0" showGuides="1">
      <p:cViewPr varScale="1">
        <p:scale>
          <a:sx n="84" d="100"/>
          <a:sy n="84" d="100"/>
        </p:scale>
        <p:origin x="120" y="174"/>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 Type="http://schemas.openxmlformats.org/officeDocument/2006/relationships/slideMaster" Target="slideMasters/slideMaster2.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 Type="http://schemas.openxmlformats.org/officeDocument/2006/relationships/slideMaster" Target="slideMasters/slideMaster3.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notesMaster" Target="notesMasters/notesMaster1.xml"/><Relationship Id="rId39" Type="http://schemas.openxmlformats.org/officeDocument/2006/relationships/tags" Target="tags/tag1.xml"/><Relationship Id="rId4" Type="http://schemas.openxmlformats.org/officeDocument/2006/relationships/slideMaster" Target="slideMasters/slideMaster4.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2025-02-22</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1181032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22474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63955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1331262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1604945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4154991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303973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3781697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12769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469984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292098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314836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3188498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987350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838578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1946338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248585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1497221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1246440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177048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14554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253155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750883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1956733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1606165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38217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3.png"/><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83489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7096221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6979079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4530284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17412414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0274702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816382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55202690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微软雅黑" panose="020B0503020204020204" pitchFamily="34" charset="-122"/>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2025-02-22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36.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theme" Target="../theme/theme10.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 Id="rId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theme" Target="../theme/theme3.xml"/><Relationship Id="rId5"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theme" Target="../theme/theme4.xml"/><Relationship Id="rId5"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theme" Target="../theme/theme5.xml"/><Relationship Id="rId5"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theme" Target="../theme/theme6.xml"/><Relationship Id="rId5"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theme" Target="../theme/theme7.xml"/><Relationship Id="rId5"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theme" Target="../theme/theme8.xml"/><Relationship Id="rId5"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theme" Target="../theme/theme9.xml"/><Relationship Id="rId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2025-02-22</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2/22/2025</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22/2/2025</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170" rtl="0" eaLnBrk="1" latinLnBrk="0" hangingPunct="1">
        <a:spcBef>
          <a:spcPct val="0"/>
        </a:spcBef>
        <a:buNone/>
        <a:defRPr sz="4600" kern="1200">
          <a:solidFill>
            <a:srgbClr val="17375E"/>
          </a:solidFill>
          <a:latin typeface="微软雅黑" panose="020B0503020204020204" pitchFamily="34" charset="-122"/>
          <a:ea typeface="Open Sans Extrabold" pitchFamily="34" charset="0"/>
          <a:cs typeface="微软雅黑" panose="020B0503020204020204" pitchFamily="34" charset="-122"/>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43.xml"/><Relationship Id="rId3" Type="http://schemas.openxmlformats.org/officeDocument/2006/relationships/notesSlide" Target="../notesSlides/notesSlide1.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18.jpg"/><Relationship Id="rId7"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8.jp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oleObject" Target="../embeddings/oleObject1.bin"/><Relationship Id="rId5" Type="http://schemas.openxmlformats.org/officeDocument/2006/relationships/image" Target="../media/image7.emf"/><Relationship Id="rId6" Type="http://schemas.openxmlformats.org/officeDocument/2006/relationships/image" Target="../media/image23.png"/><Relationship Id="rId7"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10" Type="http://schemas.openxmlformats.org/officeDocument/2006/relationships/image" Target="../media/image30.jpg"/><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oleObject" Target="../embeddings/oleObject1.bin"/><Relationship Id="rId8" Type="http://schemas.openxmlformats.org/officeDocument/2006/relationships/image" Target="../media/image7.emf"/><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43.xml"/><Relationship Id="rId3" Type="http://schemas.openxmlformats.org/officeDocument/2006/relationships/notesSlide" Target="../notesSlides/notesSlide15.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31.jpg"/><Relationship Id="rId7"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23.png"/><Relationship Id="rId6"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1.jpeg"/><Relationship Id="rId5" Type="http://schemas.openxmlformats.org/officeDocument/2006/relationships/image" Target="../media/image23.png"/><Relationship Id="rId6" Type="http://schemas.openxmlformats.org/officeDocument/2006/relationships/image" Target="../media/image33.jpg"/><Relationship Id="rId7" Type="http://schemas.openxmlformats.org/officeDocument/2006/relationships/image" Target="../media/image34.jpg"/><Relationship Id="rId8" Type="http://schemas.openxmlformats.org/officeDocument/2006/relationships/image" Target="../media/image35.jpg"/><Relationship Id="rId9"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oleObject" Target="../embeddings/oleObject1.bin"/><Relationship Id="rId5" Type="http://schemas.openxmlformats.org/officeDocument/2006/relationships/image" Target="../media/image7.emf"/><Relationship Id="rId6" Type="http://schemas.openxmlformats.org/officeDocument/2006/relationships/image" Target="../media/image23.png"/><Relationship Id="rId7"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43.xml"/><Relationship Id="rId3" Type="http://schemas.openxmlformats.org/officeDocument/2006/relationships/notesSlide" Target="../notesSlides/notesSlide2.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20.jpg"/><Relationship Id="rId7"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43.xml"/><Relationship Id="rId3" Type="http://schemas.openxmlformats.org/officeDocument/2006/relationships/notesSlide" Target="../notesSlides/notesSlide21.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38.jpg"/><Relationship Id="rId7"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23.png"/><Relationship Id="rId6"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g"/><Relationship Id="rId6" Type="http://schemas.openxmlformats.org/officeDocument/2006/relationships/image" Target="../media/image6.png"/><Relationship Id="rId7"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15.jpeg"/><Relationship Id="rId4" Type="http://schemas.openxmlformats.org/officeDocument/2006/relationships/image" Target="../media/image6.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6.png"/><Relationship Id="rId7" Type="http://schemas.openxmlformats.org/officeDocument/2006/relationships/image" Target="../media/image40.jpg"/><Relationship Id="rId8"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43.xml"/><Relationship Id="rId3" Type="http://schemas.openxmlformats.org/officeDocument/2006/relationships/notesSlide" Target="../notesSlides/notesSlide27.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41.jpg"/><Relationship Id="rId7"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43.xml"/><Relationship Id="rId3" Type="http://schemas.openxmlformats.org/officeDocument/2006/relationships/notesSlide" Target="../notesSlides/notesSlide3.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21.jpg"/><Relationship Id="rId7"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2.jpg"/><Relationship Id="rId6"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4.jp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5.jp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6.jpg"/><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43.xml"/><Relationship Id="rId3" Type="http://schemas.openxmlformats.org/officeDocument/2006/relationships/notesSlide" Target="../notesSlides/notesSlide9.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27.jp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想搞设计PPT(倒卖必究)-5">
            <a:extLst>
              <a:ext uri="{FF2B5EF4-FFF2-40B4-BE49-F238E27FC236}">
                <a16:creationId xmlns:a16="http://schemas.microsoft.com/office/drawing/2014/main" id="{69350C9C-33D7-4260-B17F-302C3C4422CF}"/>
              </a:ext>
            </a:extLst>
          </p:cNvPr>
          <p:cNvSpPr txBox="1"/>
          <p:nvPr/>
        </p:nvSpPr>
        <p:spPr>
          <a:xfrm>
            <a:off x="3599543" y="-1219200"/>
            <a:ext cx="1414939" cy="369332"/>
          </a:xfrm>
          <a:prstGeom prst="rect">
            <a:avLst/>
          </a:prstGeom>
          <a:noFill/>
        </p:spPr>
        <p:txBody>
          <a:bodyPr wrap="none" rtlCol="0">
            <a:spAutoFit/>
          </a:bodyPr>
          <a:lstStyle/>
          <a:p>
            <a:r>
              <a:rPr lang="en-US" altLang="zh-CN" dirty="0" err="1">
                <a:solidFill/>
              </a:rPr>
              <a:t>HSVmode:HS</a:t>
            </a:r>
            <a:endParaRPr lang="zh-CN" altLang="en-US" dirty="0"/>
          </a:p>
        </p:txBody>
      </p:sp>
      <p:grpSp>
        <p:nvGrpSpPr>
          <p:cNvPr id="8" name="组合 7">
            <a:extLst>
              <a:ext uri="{FF2B5EF4-FFF2-40B4-BE49-F238E27FC236}">
                <a16:creationId xmlns:a16="http://schemas.microsoft.com/office/drawing/2014/main" id="{B86A0684-7156-918E-B519-1664888664C1}"/>
              </a:ext>
            </a:extLst>
          </p:cNvPr>
          <p:cNvGrpSpPr/>
          <p:nvPr/>
        </p:nvGrpSpPr>
        <p:grpSpPr>
          <a:xfrm>
            <a:off x="-19050" y="-785567"/>
            <a:ext cx="12209464" cy="7671303"/>
            <a:chOff x="-19050" y="-785567"/>
            <a:chExt cx="12209464" cy="7671303"/>
          </a:xfrm>
        </p:grpSpPr>
        <p:pic>
          <p:nvPicPr>
            <p:cNvPr id="37" name="Picture 36" descr="66745243146b39377380bae0.jpg"/>
            <p:cNvPicPr>
              <a:picLocks noChangeAspect="1"/>
            </p:cNvPicPr>
            <p:nvPr/>
          </p:nvPicPr>
          <p:blipFill>
            <a:blip r:embed="rId6"/>
            <a:stretch>
              <a:fillRect/>
            </a:stretch>
          </p:blipFill>
          <p:spPr>
            <a:xfrm>
              <a:off x="-1" y="-759420"/>
              <a:ext cx="12190413" cy="7619008"/>
            </a:xfrm>
            <a:prstGeom prst="rect">
              <a:avLst/>
            </a:prstGeom>
          </p:spPr>
        </p:pic>
        <p:sp>
          <p:nvSpPr>
            <p:cNvPr id="7" name="淘宝-想搞设计PPT(倒卖必究)-7">
              <a:extLst>
                <a:ext uri="{FF2B5EF4-FFF2-40B4-BE49-F238E27FC236}">
                  <a16:creationId xmlns:a16="http://schemas.microsoft.com/office/drawing/2014/main" id="{2716EFD9-88B0-F2BA-4B3C-4BA725E25D17}"/>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淘宝-想搞设计PPT(倒卖必究)-23">
              <a:extLst>
                <a:ext uri="{FF2B5EF4-FFF2-40B4-BE49-F238E27FC236}">
                  <a16:creationId xmlns:a16="http://schemas.microsoft.com/office/drawing/2014/main" id="{FED47FC8-3FFF-6B71-A57F-CA92ED339AB9}"/>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淘宝-想搞设计PPT(倒卖必究)-10">
            <a:extLst>
              <a:ext uri="{FF2B5EF4-FFF2-40B4-BE49-F238E27FC236}">
                <a16:creationId xmlns:a16="http://schemas.microsoft.com/office/drawing/2014/main" id="{02E90DAE-7630-946F-B2E2-FE06CD36474C}"/>
              </a:ext>
            </a:extLst>
          </p:cNvPr>
          <p:cNvSpPr/>
          <p:nvPr/>
        </p:nvSpPr>
        <p:spPr>
          <a:xfrm flipH="1">
            <a:off x="-1924051" y="1106546"/>
            <a:ext cx="2687515" cy="4554411"/>
          </a:xfrm>
          <a:prstGeom prst="rect">
            <a:avLst/>
          </a:prstGeom>
          <a:gradFill>
            <a:gsLst>
              <a:gs pos="0">
                <a:srgbClr val="186BAE">
                  <a:alpha val="50000"/>
                </a:srgbClr>
              </a:gs>
              <a:gs pos="100000">
                <a:srgbClr val="186BAE">
                  <a:alpha val="1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a:extLst>
              <a:ext uri="{FF2B5EF4-FFF2-40B4-BE49-F238E27FC236}">
                <a16:creationId xmlns:a16="http://schemas.microsoft.com/office/drawing/2014/main" id="{0950205F-17B5-FBDF-CD5A-10125436DCC4}"/>
              </a:ext>
            </a:extLst>
          </p:cNvPr>
          <p:cNvSpPr/>
          <p:nvPr/>
        </p:nvSpPr>
        <p:spPr>
          <a:xfrm>
            <a:off x="5584249" y="1106546"/>
            <a:ext cx="6588578" cy="4554411"/>
          </a:xfrm>
          <a:prstGeom prst="rect">
            <a:avLst/>
          </a:prstGeom>
          <a:gradFill>
            <a:gsLst>
              <a:gs pos="0">
                <a:srgbClr val="135890">
                  <a:alpha val="50000"/>
                </a:srgbClr>
              </a:gs>
              <a:gs pos="100000">
                <a:srgbClr val="135890">
                  <a:alpha val="1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p:cNvSpPr/>
          <p:nvPr/>
        </p:nvSpPr>
        <p:spPr>
          <a:xfrm>
            <a:off x="552450" y="419100"/>
            <a:ext cx="8305800" cy="6038850"/>
          </a:xfrm>
          <a:prstGeom prst="rect">
            <a:avLst/>
          </a:prstGeom>
          <a:noFill/>
          <a:ln w="762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p:cNvSpPr/>
          <p:nvPr/>
        </p:nvSpPr>
        <p:spPr>
          <a:xfrm>
            <a:off x="781050" y="0"/>
            <a:ext cx="5372100" cy="685958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淘宝-想搞设计PPT(倒卖必究)-19"/>
          <p:cNvSpPr txBox="1">
            <a:spLocks noChangeArrowheads="1"/>
          </p:cNvSpPr>
          <p:nvPr/>
        </p:nvSpPr>
        <p:spPr bwMode="auto">
          <a:xfrm>
            <a:off x="2440573" y="4324487"/>
            <a:ext cx="2076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dirty="0">
                <a:solidFill>
                  <a:schemeClr val="bg1"/>
                </a:solidFill>
                <a:latin typeface="Arial" panose="020B0604020202020204" pitchFamily="34" charset="0"/>
                <a:ea typeface="微软雅黑" panose="020B0503020204020204" pitchFamily="34" charset="-122"/>
              </a:rPr>
              <a:t>答辩人：</a:t>
            </a:r>
            <a:r>
              <a:rPr lang="en-US" altLang="zh-CN" sz="2400" dirty="0">
                <a:solidFill>
                  <a:schemeClr val="bg1"/>
                </a:solidFill>
                <a:latin typeface="Arial" panose="020B0604020202020204" pitchFamily="34" charset="0"/>
                <a:ea typeface="微软雅黑" panose="020B0503020204020204" pitchFamily="34" charset="-122"/>
              </a:rPr>
              <a:t>XXX</a:t>
            </a:r>
          </a:p>
        </p:txBody>
      </p:sp>
      <p:sp>
        <p:nvSpPr>
          <p:cNvPr id="20" name="淘宝-想搞设计PPT(倒卖必究)-20"/>
          <p:cNvSpPr txBox="1">
            <a:spLocks noChangeArrowheads="1"/>
          </p:cNvSpPr>
          <p:nvPr/>
        </p:nvSpPr>
        <p:spPr bwMode="auto">
          <a:xfrm>
            <a:off x="592557" y="3138658"/>
            <a:ext cx="577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800" b="1">
                <a:solidFill>
                  <a:srgbClr val="F8F8F8"/>
                </a:solidFill>
                <a:latin typeface="Arial" panose="020B0604020202020204" pitchFamily="34" charset="0"/>
                <a:ea typeface="微软雅黑" panose="020B0503020204020204" pitchFamily="34" charset="-122"/>
              </a:rPr>
              <a:t>华科模版</a:t>
            </a:r>
            <a:r>
              <a:rPr lang="zh-CN" altLang="en-US" sz="4800" b="1" dirty="0">
                <a:solidFill>
                  <a:srgbClr val="F8F8F8"/>
                </a:solidFill>
                <a:latin typeface="Arial" panose="020B0604020202020204" pitchFamily="34" charset="0"/>
                <a:ea typeface="微软雅黑" panose="020B0503020204020204" pitchFamily="34" charset="-122"/>
              </a:rPr>
              <a:t/>
            </a:r>
          </a:p>
        </p:txBody>
      </p:sp>
      <p:sp>
        <p:nvSpPr>
          <p:cNvPr id="22" name="淘宝-想搞设计PPT(倒卖必究)-22"/>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24" name="组合 23"/>
          <p:cNvGrpSpPr/>
          <p:nvPr/>
        </p:nvGrpSpPr>
        <p:grpSpPr>
          <a:xfrm>
            <a:off x="9639878" y="473053"/>
            <a:ext cx="2459463" cy="1301793"/>
            <a:chOff x="4428098" y="592147"/>
            <a:chExt cx="3450476" cy="1826336"/>
          </a:xfrm>
        </p:grpSpPr>
        <p:sp>
          <p:nvSpPr>
            <p:cNvPr id="31" name="淘宝-想搞设计PPT(倒卖必究)-31"/>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3" name="淘宝-想搞设计PPT(倒卖必究)-33"/>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淘宝-想搞设计PPT(倒卖必究)-34"/>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淘宝-想搞设计PPT(倒卖必究)-35"/>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淘宝-想搞设计PPT(倒卖必究)-36"/>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38" name="Picture 37" descr="华中科技大学.png"/>
          <p:cNvPicPr>
            <a:picLocks noChangeAspect="1"/>
          </p:cNvPicPr>
          <p:nvPr/>
        </p:nvPicPr>
        <p:blipFill>
          <a:blip r:embed="rId7"/>
          <a:stretch>
            <a:fillRect/>
          </a:stretch>
        </p:blipFill>
        <p:spPr>
          <a:xfrm>
            <a:off x="1256081" y="1405888"/>
            <a:ext cx="4244380" cy="932245"/>
          </a:xfrm>
          <a:prstGeom prst="rect">
            <a:avLst/>
          </a:prstGeom>
        </p:spPr>
      </p:pic>
      <p:sp>
        <p:nvSpPr>
          <p:cNvPr id="3" name="淘宝-想搞设计PPT(倒卖必究)-3">
            <a:extLst>
              <a:ext uri="{FF2B5EF4-FFF2-40B4-BE49-F238E27FC236}">
                <a16:creationId xmlns:a16="http://schemas.microsoft.com/office/drawing/2014/main" id="{7A6619B0-ECC5-7B33-249B-57EDC6346421}"/>
              </a:ext>
            </a:extLst>
          </p:cNvPr>
          <p:cNvSpPr txBox="1"/>
          <p:nvPr/>
        </p:nvSpPr>
        <p:spPr>
          <a:xfrm>
            <a:off x="592557" y="-3067665"/>
            <a:ext cx="1414939" cy="369332"/>
          </a:xfrm>
          <a:prstGeom prst="rect">
            <a:avLst/>
          </a:prstGeom>
          <a:noFill/>
        </p:spPr>
        <p:txBody>
          <a:bodyPr wrap="none" rtlCol="0">
            <a:spAutoFit/>
          </a:bodyPr>
          <a:lstStyle/>
          <a:p>
            <a:r>
              <a:rPr lang="en-US" altLang="zh-CN" dirty="0" err="1">
                <a:solidFill/>
              </a:rPr>
              <a:t>HSVmode:HS</a:t>
            </a:r>
            <a:endParaRPr lang="zh-CN" altLang="en-US" dirty="0"/>
          </a:p>
        </p:txBody>
      </p:sp>
    </p:spTree>
    <p:extLst>
      <p:ext uri="{BB962C8B-B14F-4D97-AF65-F5344CB8AC3E}">
        <p14:creationId xmlns:p14="http://schemas.microsoft.com/office/powerpoint/2010/main" val="1462424996"/>
      </p:ext>
    </p:extLst>
  </p:cSld>
  <p:clrMapOvr>
    <a:masterClrMapping/>
  </p:clrMapOvr>
  <p:transition spd="slow" advClick="0" advTm="1000">
    <p:blinds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6400">
                                          <p:cBhvr additive="base">
                                            <p:cTn id="11" dur="1250" fill="hold"/>
                                            <p:tgtEl>
                                              <p:spTgt spid="18"/>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275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ppt_x"/>
                                              </p:val>
                                            </p:tav>
                                            <p:tav tm="100000">
                                              <p:val>
                                                <p:strVal val="#ppt_x"/>
                                              </p:val>
                                            </p:tav>
                                          </p:tavLst>
                                        </p:anim>
                                        <p:anim calcmode="lin" valueType="num">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275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 presetClass="entr" presetSubtype="6"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1+#ppt_w/2"/>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85151" y="4411046"/>
            <a:ext cx="4262307" cy="1982871"/>
            <a:chOff x="6594938" y="4892133"/>
            <a:chExt cx="4591050" cy="1709738"/>
          </a:xfrm>
        </p:grpSpPr>
        <p:sp>
          <p:nvSpPr>
            <p:cNvPr id="23" name="淘宝-想搞设计PPT(倒卖必究)-23"/>
            <p:cNvSpPr>
              <a:spLocks noChangeArrowheads="1"/>
            </p:cNvSpPr>
            <p:nvPr/>
          </p:nvSpPr>
          <p:spPr bwMode="auto">
            <a:xfrm>
              <a:off x="6594938" y="5127083"/>
              <a:ext cx="4591050" cy="1474788"/>
            </a:xfrm>
            <a:prstGeom prst="roundRect">
              <a:avLst>
                <a:gd name="adj" fmla="val 9083"/>
              </a:avLst>
            </a:prstGeom>
            <a:noFill/>
            <a:ln w="12700">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淘宝-想搞设计PPT(倒卖必究)-24"/>
            <p:cNvSpPr>
              <a:spLocks noChangeArrowheads="1"/>
            </p:cNvSpPr>
            <p:nvPr/>
          </p:nvSpPr>
          <p:spPr bwMode="auto">
            <a:xfrm>
              <a:off x="6928313" y="5454108"/>
              <a:ext cx="39243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2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淘宝-想搞设计PPT(倒卖必究)-26"/>
            <p:cNvSpPr>
              <a:spLocks noChangeArrowheads="1"/>
            </p:cNvSpPr>
            <p:nvPr/>
          </p:nvSpPr>
          <p:spPr bwMode="auto">
            <a:xfrm>
              <a:off x="7250576" y="4892133"/>
              <a:ext cx="3279775" cy="461963"/>
            </a:xfrm>
            <a:prstGeom prst="roundRect">
              <a:avLst>
                <a:gd name="adj" fmla="val 16667"/>
              </a:avLst>
            </a:prstGeom>
            <a:solidFill>
              <a:srgbClr val="0F3C64"/>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 name="淘宝-想搞设计PPT(倒卖必究)-27"/>
            <p:cNvSpPr txBox="1">
              <a:spLocks noChangeArrowheads="1"/>
            </p:cNvSpPr>
            <p:nvPr/>
          </p:nvSpPr>
          <p:spPr bwMode="auto">
            <a:xfrm>
              <a:off x="7482351" y="4941346"/>
              <a:ext cx="2797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flipH="1">
            <a:off x="6758548" y="1746301"/>
            <a:ext cx="3903615" cy="4739056"/>
            <a:chOff x="677777" y="1521557"/>
            <a:chExt cx="3903615" cy="4739056"/>
          </a:xfrm>
        </p:grpSpPr>
        <p:sp>
          <p:nvSpPr>
            <p:cNvPr id="29" name="淘宝-想搞设计PPT(倒卖必究)-29"/>
            <p:cNvSpPr/>
            <p:nvPr/>
          </p:nvSpPr>
          <p:spPr>
            <a:xfrm>
              <a:off x="677777" y="6145405"/>
              <a:ext cx="3886905" cy="115208"/>
            </a:xfrm>
            <a:prstGeom prst="rect">
              <a:avLst/>
            </a:prstGeom>
            <a:solidFill>
              <a:srgbClr val="15548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淘宝-想搞设计PPT(倒卖必究)-30"/>
            <p:cNvSpPr/>
            <p:nvPr/>
          </p:nvSpPr>
          <p:spPr>
            <a:xfrm>
              <a:off x="677778" y="2430548"/>
              <a:ext cx="3903614" cy="674557"/>
            </a:xfrm>
            <a:prstGeom prst="rect">
              <a:avLst/>
            </a:prstGeom>
            <a:solidFill>
              <a:srgbClr val="0F3C64"/>
            </a:solidFill>
            <a:ln w="12700" cap="flat" cmpd="sng" algn="ctr">
              <a:noFill/>
              <a:prstDash val="solid"/>
              <a:miter lim="800000"/>
            </a:ln>
            <a:effectLst/>
          </p:spPr>
          <p:txBody>
            <a:bodyPr rtlCol="0" anchor="ctr"/>
            <a:lstStyle/>
            <a:p>
              <a:pPr lvl="0">
                <a:defRPr/>
              </a:pPr>
              <a:r>
                <a:rPr lang="zh-CN" altLang="en-US" sz="3200" b="1" kern="0" dirty="0">
                  <a:solidFill>
                    <a:sysClr val="window" lastClr="FFFFFF"/>
                  </a:solidFill>
                  <a:latin typeface="微软雅黑" panose="020B0503020204020204" pitchFamily="34" charset="-122"/>
                  <a:ea typeface="微软雅黑" panose="020B0503020204020204" pitchFamily="34" charset="-122"/>
                </a:rPr>
                <a:t>加入你的标题描述</a:t>
              </a:r>
            </a:p>
          </p:txBody>
        </p:sp>
        <p:sp>
          <p:nvSpPr>
            <p:cNvPr id="31" name="淘宝-想搞设计PPT(倒卖必究)-31"/>
            <p:cNvSpPr/>
            <p:nvPr/>
          </p:nvSpPr>
          <p:spPr>
            <a:xfrm>
              <a:off x="677778" y="1521557"/>
              <a:ext cx="3903613" cy="674557"/>
            </a:xfrm>
            <a:prstGeom prst="rect">
              <a:avLst/>
            </a:prstGeom>
            <a:solidFill>
              <a:srgbClr val="15548D"/>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加入你的标题描述</a:t>
              </a:r>
            </a:p>
          </p:txBody>
        </p:sp>
        <p:sp>
          <p:nvSpPr>
            <p:cNvPr id="32" name="淘宝-想搞设计PPT(倒卖必究)-32"/>
            <p:cNvSpPr txBox="1"/>
            <p:nvPr/>
          </p:nvSpPr>
          <p:spPr>
            <a:xfrm>
              <a:off x="677777" y="3320140"/>
              <a:ext cx="3886904" cy="2552365"/>
            </a:xfrm>
            <a:prstGeom prst="rect">
              <a:avLst/>
            </a:prstGeom>
            <a:noFill/>
          </p:spPr>
          <p:txBody>
            <a:bodyPr wrap="square" rtlCol="0">
              <a:spAutoFit/>
            </a:bodyPr>
            <a:lstStyle/>
            <a:p>
              <a:pPr algn="just">
                <a:lnSpc>
                  <a:spcPct val="150000"/>
                </a:lnSpc>
                <a:spcBef>
                  <a:spcPts val="0"/>
                </a:spcBef>
                <a:spcAft>
                  <a:spcPts val="0"/>
                </a:spcAft>
              </a:pPr>
              <a:r>
                <a:rPr lang="zh-CN" altLang="en-US" sz="12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1200" b="1"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pic>
        <p:nvPicPr>
          <p:cNvPr id="40" name="Picture 39" descr="6674524570ee601ecfd258e8.jpg"/>
          <p:cNvPicPr>
            <a:picLocks noChangeAspect="1"/>
          </p:cNvPicPr>
          <p:nvPr/>
        </p:nvPicPr>
        <p:blipFill>
          <a:blip r:embed="rId5"/>
          <a:stretch>
            <a:fillRect/>
          </a:stretch>
        </p:blipFill>
        <p:spPr>
          <a:xfrm>
            <a:off x="1611170" y="1770590"/>
            <a:ext cx="4224732" cy="2640457"/>
          </a:xfrm>
          <a:prstGeom prst="rect">
            <a:avLst/>
          </a:prstGeom>
        </p:spPr>
      </p:pic>
      <p:pic>
        <p:nvPicPr>
          <p:cNvPr id="41" name="Picture 40" descr="华中科技大学.png"/>
          <p:cNvPicPr>
            <a:picLocks noChangeAspect="1"/>
          </p:cNvPicPr>
          <p:nvPr/>
        </p:nvPicPr>
        <p:blipFill>
          <a:blip r:embed="rId6"/>
          <a:stretch>
            <a:fillRect/>
          </a:stretch>
        </p:blipFill>
        <p:spPr>
          <a:xfrm>
            <a:off x="10530699" y="115868"/>
            <a:ext cx="1548051" cy="340017"/>
          </a:xfrm>
          <a:prstGeom prst="rect">
            <a:avLst/>
          </a:prstGeom>
        </p:spPr>
      </p:pic>
      <p:grpSp>
        <p:nvGrpSpPr>
          <p:cNvPr id="5" name="组合 4">
            <a:extLst>
              <a:ext uri="{FF2B5EF4-FFF2-40B4-BE49-F238E27FC236}">
                <a16:creationId xmlns:a16="http://schemas.microsoft.com/office/drawing/2014/main" id="{1A2ABDF3-7C93-4196-4F1D-C4818A7111E1}"/>
              </a:ext>
            </a:extLst>
          </p:cNvPr>
          <p:cNvGrpSpPr/>
          <p:nvPr/>
        </p:nvGrpSpPr>
        <p:grpSpPr>
          <a:xfrm>
            <a:off x="0" y="346811"/>
            <a:ext cx="12190413" cy="718654"/>
            <a:chOff x="0" y="346811"/>
            <a:chExt cx="12190413" cy="718654"/>
          </a:xfrm>
        </p:grpSpPr>
        <p:sp>
          <p:nvSpPr>
            <p:cNvPr id="6" name="淘宝-想搞设计PPT(倒卖必究)-6">
              <a:extLst>
                <a:ext uri="{FF2B5EF4-FFF2-40B4-BE49-F238E27FC236}">
                  <a16:creationId xmlns:a16="http://schemas.microsoft.com/office/drawing/2014/main" id="{6920E325-9830-E747-49E8-8B544E7ECAE4}"/>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 name="淘宝-想搞设计PPT(倒卖必究)-7">
              <a:extLst>
                <a:ext uri="{FF2B5EF4-FFF2-40B4-BE49-F238E27FC236}">
                  <a16:creationId xmlns:a16="http://schemas.microsoft.com/office/drawing/2014/main" id="{2C942CE2-D74E-4DFB-702D-4D5283A53745}"/>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8" name="组合 7">
              <a:extLst>
                <a:ext uri="{FF2B5EF4-FFF2-40B4-BE49-F238E27FC236}">
                  <a16:creationId xmlns:a16="http://schemas.microsoft.com/office/drawing/2014/main" id="{31E2F9C1-6905-936F-E5FF-62EC7E87DE3C}"/>
                </a:ext>
              </a:extLst>
            </p:cNvPr>
            <p:cNvGrpSpPr/>
            <p:nvPr/>
          </p:nvGrpSpPr>
          <p:grpSpPr>
            <a:xfrm>
              <a:off x="4639555" y="346811"/>
              <a:ext cx="3520763" cy="718654"/>
              <a:chOff x="4639555" y="346811"/>
              <a:chExt cx="3520763" cy="718654"/>
            </a:xfrm>
          </p:grpSpPr>
          <p:grpSp>
            <p:nvGrpSpPr>
              <p:cNvPr id="10" name="组合 9">
                <a:extLst>
                  <a:ext uri="{FF2B5EF4-FFF2-40B4-BE49-F238E27FC236}">
                    <a16:creationId xmlns:a16="http://schemas.microsoft.com/office/drawing/2014/main" id="{5F42432E-0463-FC9D-BB58-3654D621A1FE}"/>
                  </a:ext>
                </a:extLst>
              </p:cNvPr>
              <p:cNvGrpSpPr/>
              <p:nvPr/>
            </p:nvGrpSpPr>
            <p:grpSpPr>
              <a:xfrm>
                <a:off x="5345943" y="346811"/>
                <a:ext cx="2814375" cy="718654"/>
                <a:chOff x="4774418" y="396102"/>
                <a:chExt cx="2814375" cy="718654"/>
              </a:xfrm>
            </p:grpSpPr>
            <p:sp>
              <p:nvSpPr>
                <p:cNvPr id="38" name="淘宝-想搞设计PPT(倒卖必究)-38">
                  <a:extLst>
                    <a:ext uri="{FF2B5EF4-FFF2-40B4-BE49-F238E27FC236}">
                      <a16:creationId xmlns:a16="http://schemas.microsoft.com/office/drawing/2014/main" id="{D6594E12-95F6-CE92-9A96-FD2B823451E6}"/>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39" name="淘宝-想搞设计PPT(倒卖必究)-39">
                  <a:extLst>
                    <a:ext uri="{FF2B5EF4-FFF2-40B4-BE49-F238E27FC236}">
                      <a16:creationId xmlns:a16="http://schemas.microsoft.com/office/drawing/2014/main" id="{87FBA6EE-6615-B7C4-7BF5-DB25BF944B3B}"/>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D27E8D19-9AA4-9082-4FB6-0F9A5A02E7D8}"/>
                  </a:ext>
                </a:extLst>
              </p:cNvPr>
              <p:cNvGrpSpPr/>
              <p:nvPr/>
            </p:nvGrpSpPr>
            <p:grpSpPr>
              <a:xfrm flipH="1">
                <a:off x="4639555" y="400040"/>
                <a:ext cx="1054099" cy="619705"/>
                <a:chOff x="4428098" y="592147"/>
                <a:chExt cx="3450476" cy="1826336"/>
              </a:xfrm>
            </p:grpSpPr>
            <p:sp>
              <p:nvSpPr>
                <p:cNvPr id="22" name="淘宝-想搞设计PPT(倒卖必究)-22">
                  <a:extLst>
                    <a:ext uri="{FF2B5EF4-FFF2-40B4-BE49-F238E27FC236}">
                      <a16:creationId xmlns:a16="http://schemas.microsoft.com/office/drawing/2014/main" id="{EEAA1BBA-A866-DA7D-002E-2A43885A35B5}"/>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4" name="淘宝-想搞设计PPT(倒卖必究)-34">
                  <a:extLst>
                    <a:ext uri="{FF2B5EF4-FFF2-40B4-BE49-F238E27FC236}">
                      <a16:creationId xmlns:a16="http://schemas.microsoft.com/office/drawing/2014/main" id="{CA4F8215-56CF-E04C-E5E7-679ADAC84FB8}"/>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淘宝-想搞设计PPT(倒卖必究)-35">
                  <a:extLst>
                    <a:ext uri="{FF2B5EF4-FFF2-40B4-BE49-F238E27FC236}">
                      <a16:creationId xmlns:a16="http://schemas.microsoft.com/office/drawing/2014/main" id="{07646576-57D2-9F07-C7F6-A13B9A1454C7}"/>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淘宝-想搞设计PPT(倒卖必究)-36">
                  <a:extLst>
                    <a:ext uri="{FF2B5EF4-FFF2-40B4-BE49-F238E27FC236}">
                      <a16:creationId xmlns:a16="http://schemas.microsoft.com/office/drawing/2014/main" id="{9C0A6D9C-E42A-8A55-E6CC-7F9C1ACA0212}"/>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淘宝-想搞设计PPT(倒卖必究)-37">
                  <a:extLst>
                    <a:ext uri="{FF2B5EF4-FFF2-40B4-BE49-F238E27FC236}">
                      <a16:creationId xmlns:a16="http://schemas.microsoft.com/office/drawing/2014/main" id="{54B9D550-3F2D-1210-A63D-09B2D3D72951}"/>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422982768"/>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淘宝-想搞设计PPT(倒卖必究)-42"/>
          <p:cNvSpPr/>
          <p:nvPr/>
        </p:nvSpPr>
        <p:spPr>
          <a:xfrm>
            <a:off x="765521" y="1683769"/>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3" name="淘宝-想搞设计PPT(倒卖必究)-43"/>
          <p:cNvSpPr txBox="1">
            <a:spLocks noChangeArrowheads="1"/>
          </p:cNvSpPr>
          <p:nvPr/>
        </p:nvSpPr>
        <p:spPr bwMode="auto">
          <a:xfrm>
            <a:off x="877031" y="1793226"/>
            <a:ext cx="2352448" cy="1092608"/>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err="1">
                <a:solidFill>
                  <a:schemeClr val="bg1">
                    <a:lumMod val="50000"/>
                  </a:schemeClr>
                </a:solidFill>
                <a:latin typeface="Open Sans" pitchFamily="34" charset="0"/>
                <a:ea typeface="Open Sans" pitchFamily="34" charset="0"/>
                <a:cs typeface="Open Sans" pitchFamily="34" charset="0"/>
              </a:rPr>
              <a:t>Ethique</a:t>
            </a:r>
            <a:endParaRPr lang="en-US" sz="1600" b="1" dirty="0">
              <a:solidFill>
                <a:schemeClr val="bg1">
                  <a:lumMod val="50000"/>
                </a:schemeClr>
              </a:solidFill>
              <a:latin typeface="Open Sans" pitchFamily="34" charset="0"/>
              <a:ea typeface="Open Sans" pitchFamily="34" charset="0"/>
              <a:cs typeface="Open Sans" pitchFamily="34" charset="0"/>
            </a:endParaRPr>
          </a:p>
          <a:p>
            <a:pPr defTabSz="1088232"/>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Nunc</a:t>
            </a:r>
            <a:r>
              <a:rPr lang="en-US" sz="1200" dirty="0">
                <a:solidFill>
                  <a:schemeClr val="bg1">
                    <a:lumMod val="50000"/>
                  </a:schemeClr>
                </a:solidFill>
                <a:latin typeface="Open Sans" pitchFamily="34" charset="0"/>
                <a:ea typeface="Open Sans" pitchFamily="34" charset="0"/>
                <a:cs typeface="Open Sans" pitchFamily="34" charset="0"/>
              </a:rPr>
              <a:t>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Nunc</a:t>
            </a:r>
            <a:r>
              <a:rPr lang="en-US" sz="1200" dirty="0">
                <a:solidFill>
                  <a:schemeClr val="bg1">
                    <a:lumMod val="50000"/>
                  </a:schemeClr>
                </a:solidFill>
                <a:latin typeface="Open Sans" pitchFamily="34" charset="0"/>
                <a:ea typeface="Open Sans" pitchFamily="34" charset="0"/>
                <a:cs typeface="Open Sans" pitchFamily="34" charset="0"/>
              </a:rPr>
              <a:t>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p>
        </p:txBody>
      </p:sp>
      <p:sp>
        <p:nvSpPr>
          <p:cNvPr id="44" name="淘宝-想搞设计PPT(倒卖必究)-44"/>
          <p:cNvSpPr/>
          <p:nvPr/>
        </p:nvSpPr>
        <p:spPr>
          <a:xfrm>
            <a:off x="765521" y="3339344"/>
            <a:ext cx="2462477" cy="1423161"/>
          </a:xfrm>
          <a:prstGeom prst="roundRect">
            <a:avLst>
              <a:gd name="adj" fmla="val 5186"/>
            </a:avLst>
          </a:prstGeom>
          <a:solidFill>
            <a:srgbClr val="15548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5" name="淘宝-想搞设计PPT(倒卖必究)-45"/>
          <p:cNvSpPr/>
          <p:nvPr/>
        </p:nvSpPr>
        <p:spPr>
          <a:xfrm>
            <a:off x="765521" y="4989642"/>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6" name="淘宝-想搞设计PPT(倒卖必究)-46"/>
          <p:cNvSpPr txBox="1">
            <a:spLocks noChangeArrowheads="1"/>
          </p:cNvSpPr>
          <p:nvPr/>
        </p:nvSpPr>
        <p:spPr bwMode="auto">
          <a:xfrm>
            <a:off x="877031" y="3434547"/>
            <a:ext cx="2352448" cy="1092608"/>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a:solidFill>
                  <a:schemeClr val="bg1"/>
                </a:solidFill>
                <a:latin typeface="Open Sans" pitchFamily="34" charset="0"/>
                <a:ea typeface="Open Sans" pitchFamily="34" charset="0"/>
                <a:cs typeface="Open Sans" pitchFamily="34" charset="0"/>
              </a:rPr>
              <a:t>Product Love</a:t>
            </a:r>
          </a:p>
          <a:p>
            <a:pPr defTabSz="1088232"/>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a:t>
            </a:r>
          </a:p>
        </p:txBody>
      </p:sp>
      <p:sp>
        <p:nvSpPr>
          <p:cNvPr id="47" name="淘宝-想搞设计PPT(倒卖必究)-47"/>
          <p:cNvSpPr txBox="1">
            <a:spLocks noChangeArrowheads="1"/>
          </p:cNvSpPr>
          <p:nvPr/>
        </p:nvSpPr>
        <p:spPr bwMode="auto">
          <a:xfrm>
            <a:off x="877031" y="5044607"/>
            <a:ext cx="2352448" cy="1092608"/>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a:solidFill>
                  <a:schemeClr val="bg1">
                    <a:lumMod val="50000"/>
                  </a:schemeClr>
                </a:solidFill>
                <a:latin typeface="Open Sans" pitchFamily="34" charset="0"/>
                <a:ea typeface="Open Sans" pitchFamily="34" charset="0"/>
                <a:cs typeface="Open Sans" pitchFamily="34" charset="0"/>
              </a:rPr>
              <a:t>Ingredients</a:t>
            </a:r>
          </a:p>
          <a:p>
            <a:pPr defTabSz="1088232"/>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p>
        </p:txBody>
      </p:sp>
      <p:sp>
        <p:nvSpPr>
          <p:cNvPr id="48" name="淘宝-想搞设计PPT(倒卖必究)-48"/>
          <p:cNvSpPr/>
          <p:nvPr/>
        </p:nvSpPr>
        <p:spPr>
          <a:xfrm>
            <a:off x="9042479" y="1683769"/>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49" name="淘宝-想搞设计PPT(倒卖必究)-49"/>
          <p:cNvSpPr txBox="1">
            <a:spLocks noChangeArrowheads="1"/>
          </p:cNvSpPr>
          <p:nvPr/>
        </p:nvSpPr>
        <p:spPr bwMode="auto">
          <a:xfrm>
            <a:off x="9074450" y="1793227"/>
            <a:ext cx="2352448" cy="1092608"/>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600" b="1" dirty="0">
                <a:solidFill>
                  <a:schemeClr val="bg1">
                    <a:lumMod val="50000"/>
                  </a:schemeClr>
                </a:solidFill>
                <a:latin typeface="Open Sans" pitchFamily="34" charset="0"/>
                <a:ea typeface="Open Sans" pitchFamily="34" charset="0"/>
                <a:cs typeface="Open Sans" pitchFamily="34" charset="0"/>
              </a:rPr>
              <a:t>Improvisation</a:t>
            </a:r>
          </a:p>
          <a:p>
            <a:pPr algn="r" defTabSz="1088232"/>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p>
        </p:txBody>
      </p:sp>
      <p:sp>
        <p:nvSpPr>
          <p:cNvPr id="50" name="淘宝-想搞设计PPT(倒卖必究)-50"/>
          <p:cNvSpPr/>
          <p:nvPr/>
        </p:nvSpPr>
        <p:spPr>
          <a:xfrm>
            <a:off x="9042479" y="4989642"/>
            <a:ext cx="2462477" cy="1423161"/>
          </a:xfrm>
          <a:prstGeom prst="roundRect">
            <a:avLst>
              <a:gd name="adj" fmla="val 5186"/>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51" name="淘宝-想搞设计PPT(倒卖必究)-51"/>
          <p:cNvSpPr txBox="1">
            <a:spLocks noChangeArrowheads="1"/>
          </p:cNvSpPr>
          <p:nvPr/>
        </p:nvSpPr>
        <p:spPr bwMode="auto">
          <a:xfrm>
            <a:off x="9074450" y="5044608"/>
            <a:ext cx="2352448" cy="1092608"/>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600" b="1" dirty="0">
                <a:solidFill>
                  <a:schemeClr val="bg1">
                    <a:lumMod val="50000"/>
                  </a:schemeClr>
                </a:solidFill>
                <a:latin typeface="Open Sans" pitchFamily="34" charset="0"/>
                <a:ea typeface="Open Sans" pitchFamily="34" charset="0"/>
                <a:cs typeface="Open Sans" pitchFamily="34" charset="0"/>
              </a:rPr>
              <a:t>Goodwill</a:t>
            </a:r>
          </a:p>
          <a:p>
            <a:pPr algn="r" defTabSz="1088232"/>
            <a:r>
              <a:rPr lang="en-US" sz="1200" dirty="0" err="1">
                <a:solidFill>
                  <a:schemeClr val="bg1">
                    <a:lumMod val="50000"/>
                  </a:schemeClr>
                </a:solidFill>
                <a:latin typeface="Open Sans" pitchFamily="34" charset="0"/>
                <a:ea typeface="Open Sans" pitchFamily="34" charset="0"/>
                <a:cs typeface="Open Sans" pitchFamily="34" charset="0"/>
              </a:rPr>
              <a:t>Nullam</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eu</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tempor</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purus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 </a:t>
            </a:r>
            <a:r>
              <a:rPr lang="en-US" sz="1200" dirty="0" err="1">
                <a:solidFill>
                  <a:schemeClr val="bg1">
                    <a:lumMod val="50000"/>
                  </a:schemeClr>
                </a:solidFill>
                <a:latin typeface="Open Sans" pitchFamily="34" charset="0"/>
                <a:ea typeface="Open Sans" pitchFamily="34" charset="0"/>
                <a:cs typeface="Open Sans" pitchFamily="34" charset="0"/>
              </a:rPr>
              <a:t>amet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consequat</a:t>
            </a:r>
            <a:r>
              <a:rPr lang="en-US" sz="1200" dirty="0">
                <a:solidFill>
                  <a:schemeClr val="bg1">
                    <a:lumMod val="50000"/>
                  </a:schemeClr>
                </a:solidFill>
                <a:latin typeface="Open Sans" pitchFamily="34" charset="0"/>
                <a:ea typeface="Open Sans" pitchFamily="34" charset="0"/>
                <a:cs typeface="Open Sans" pitchFamily="34" charset="0"/>
              </a:rPr>
              <a:t> </a:t>
            </a:r>
            <a:r>
              <a:rPr lang="en-US" sz="1200" dirty="0" err="1">
                <a:solidFill>
                  <a:schemeClr val="bg1">
                    <a:lumMod val="50000"/>
                  </a:schemeClr>
                </a:solidFill>
                <a:latin typeface="Open Sans" pitchFamily="34" charset="0"/>
                <a:ea typeface="Open Sans" pitchFamily="34" charset="0"/>
                <a:cs typeface="Open Sans" pitchFamily="34" charset="0"/>
              </a:rPr>
              <a:t>risus</a:t>
            </a:r>
            <a:r>
              <a:rPr lang="en-US" sz="1200" dirty="0">
                <a:solidFill>
                  <a:schemeClr val="bg1">
                    <a:lumMod val="50000"/>
                  </a:schemeClr>
                </a:solidFill>
                <a:latin typeface="Open Sans" pitchFamily="34" charset="0"/>
                <a:ea typeface="Open Sans" pitchFamily="34" charset="0"/>
                <a:cs typeface="Open Sans" pitchFamily="34" charset="0"/>
              </a:rPr>
              <a:t>. Nunc a </a:t>
            </a:r>
            <a:r>
              <a:rPr lang="en-US" sz="1200" dirty="0" err="1">
                <a:solidFill>
                  <a:schemeClr val="bg1">
                    <a:lumMod val="50000"/>
                  </a:schemeClr>
                </a:solidFill>
                <a:latin typeface="Open Sans" pitchFamily="34" charset="0"/>
                <a:ea typeface="Open Sans" pitchFamily="34" charset="0"/>
                <a:cs typeface="Open Sans" pitchFamily="34" charset="0"/>
              </a:rPr>
              <a:t>leo</a:t>
            </a:r>
            <a:r>
              <a:rPr lang="en-US" sz="1200" dirty="0">
                <a:solidFill>
                  <a:schemeClr val="bg1">
                    <a:lumMod val="50000"/>
                  </a:schemeClr>
                </a:solidFill>
                <a:latin typeface="Open Sans" pitchFamily="34" charset="0"/>
                <a:ea typeface="Open Sans" pitchFamily="34" charset="0"/>
                <a:cs typeface="Open Sans" pitchFamily="34" charset="0"/>
              </a:rPr>
              <a:t> magna, sit.</a:t>
            </a:r>
          </a:p>
        </p:txBody>
      </p:sp>
      <p:sp>
        <p:nvSpPr>
          <p:cNvPr id="52" name="淘宝-想搞设计PPT(倒卖必究)-52"/>
          <p:cNvSpPr/>
          <p:nvPr/>
        </p:nvSpPr>
        <p:spPr>
          <a:xfrm>
            <a:off x="9042479" y="3339283"/>
            <a:ext cx="2462477" cy="1423161"/>
          </a:xfrm>
          <a:prstGeom prst="roundRect">
            <a:avLst>
              <a:gd name="adj" fmla="val 5186"/>
            </a:avLst>
          </a:prstGeom>
          <a:solidFill>
            <a:srgbClr val="0F3C6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53" name="淘宝-想搞设计PPT(倒卖必究)-53"/>
          <p:cNvSpPr txBox="1">
            <a:spLocks noChangeArrowheads="1"/>
          </p:cNvSpPr>
          <p:nvPr/>
        </p:nvSpPr>
        <p:spPr bwMode="auto">
          <a:xfrm>
            <a:off x="9074450" y="3448741"/>
            <a:ext cx="2352448" cy="1092608"/>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600" b="1" dirty="0">
                <a:solidFill>
                  <a:schemeClr val="bg1"/>
                </a:solidFill>
                <a:latin typeface="Open Sans" pitchFamily="34" charset="0"/>
                <a:ea typeface="Open Sans" pitchFamily="34" charset="0"/>
                <a:cs typeface="Open Sans" pitchFamily="34" charset="0"/>
              </a:rPr>
              <a:t>Talkative</a:t>
            </a:r>
          </a:p>
          <a:p>
            <a:pPr algn="r" defTabSz="1088232"/>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a:t>
            </a:r>
          </a:p>
        </p:txBody>
      </p:sp>
      <p:pic>
        <p:nvPicPr>
          <p:cNvPr id="76" name="Picture 75" descr="华中科技大学.png"/>
          <p:cNvPicPr>
            <a:picLocks noChangeAspect="1"/>
          </p:cNvPicPr>
          <p:nvPr/>
        </p:nvPicPr>
        <p:blipFill>
          <a:blip r:embed="rId6"/>
          <a:stretch>
            <a:fillRect/>
          </a:stretch>
        </p:blipFill>
        <p:spPr>
          <a:xfrm>
            <a:off x="10530699" y="115868"/>
            <a:ext cx="1548051" cy="340017"/>
          </a:xfrm>
          <a:prstGeom prst="rect">
            <a:avLst/>
          </a:prstGeom>
        </p:spPr>
      </p:pic>
      <p:pic>
        <p:nvPicPr>
          <p:cNvPr id="77" name="Picture 76" descr="6674524721d8430fbfe30c9f.jpg"/>
          <p:cNvPicPr>
            <a:picLocks noChangeAspect="1"/>
          </p:cNvPicPr>
          <p:nvPr/>
        </p:nvPicPr>
        <p:blipFill>
          <a:blip r:embed="rId7"/>
          <a:stretch>
            <a:fillRect/>
          </a:stretch>
        </p:blipFill>
        <p:spPr>
          <a:xfrm>
            <a:off x="4399808" y="1844843"/>
            <a:ext cx="3329736" cy="4439648"/>
          </a:xfrm>
          <a:prstGeom prst="rect">
            <a:avLst/>
          </a:prstGeom>
        </p:spPr>
      </p:pic>
      <p:grpSp>
        <p:nvGrpSpPr>
          <p:cNvPr id="5" name="组合 4">
            <a:extLst>
              <a:ext uri="{FF2B5EF4-FFF2-40B4-BE49-F238E27FC236}">
                <a16:creationId xmlns:a16="http://schemas.microsoft.com/office/drawing/2014/main" id="{21D44FEC-4A27-DE15-5063-FC2C531FBA23}"/>
              </a:ext>
            </a:extLst>
          </p:cNvPr>
          <p:cNvGrpSpPr/>
          <p:nvPr/>
        </p:nvGrpSpPr>
        <p:grpSpPr>
          <a:xfrm>
            <a:off x="0" y="346811"/>
            <a:ext cx="12190413" cy="718654"/>
            <a:chOff x="0" y="346811"/>
            <a:chExt cx="12190413" cy="718654"/>
          </a:xfrm>
        </p:grpSpPr>
        <p:sp>
          <p:nvSpPr>
            <p:cNvPr id="6" name="淘宝-想搞设计PPT(倒卖必究)-6">
              <a:extLst>
                <a:ext uri="{FF2B5EF4-FFF2-40B4-BE49-F238E27FC236}">
                  <a16:creationId xmlns:a16="http://schemas.microsoft.com/office/drawing/2014/main" id="{5076FE30-C094-E754-81A1-28161665B506}"/>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 name="淘宝-想搞设计PPT(倒卖必究)-7">
              <a:extLst>
                <a:ext uri="{FF2B5EF4-FFF2-40B4-BE49-F238E27FC236}">
                  <a16:creationId xmlns:a16="http://schemas.microsoft.com/office/drawing/2014/main" id="{2D636C22-08EF-7C63-2E70-04ACBF8835A1}"/>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8" name="组合 7">
              <a:extLst>
                <a:ext uri="{FF2B5EF4-FFF2-40B4-BE49-F238E27FC236}">
                  <a16:creationId xmlns:a16="http://schemas.microsoft.com/office/drawing/2014/main" id="{9C438E55-B0DB-FD77-3622-DFC46AA471F5}"/>
                </a:ext>
              </a:extLst>
            </p:cNvPr>
            <p:cNvGrpSpPr/>
            <p:nvPr/>
          </p:nvGrpSpPr>
          <p:grpSpPr>
            <a:xfrm>
              <a:off x="4639555" y="346811"/>
              <a:ext cx="3520763" cy="718654"/>
              <a:chOff x="4639555" y="346811"/>
              <a:chExt cx="3520763" cy="718654"/>
            </a:xfrm>
          </p:grpSpPr>
          <p:grpSp>
            <p:nvGrpSpPr>
              <p:cNvPr id="10" name="组合 9">
                <a:extLst>
                  <a:ext uri="{FF2B5EF4-FFF2-40B4-BE49-F238E27FC236}">
                    <a16:creationId xmlns:a16="http://schemas.microsoft.com/office/drawing/2014/main" id="{576428D2-946A-BEA9-BBAE-823FBC6DEDC3}"/>
                  </a:ext>
                </a:extLst>
              </p:cNvPr>
              <p:cNvGrpSpPr/>
              <p:nvPr/>
            </p:nvGrpSpPr>
            <p:grpSpPr>
              <a:xfrm>
                <a:off x="5345943" y="346811"/>
                <a:ext cx="2814375" cy="718654"/>
                <a:chOff x="4774418" y="396102"/>
                <a:chExt cx="2814375" cy="718654"/>
              </a:xfrm>
            </p:grpSpPr>
            <p:sp>
              <p:nvSpPr>
                <p:cNvPr id="28" name="淘宝-想搞设计PPT(倒卖必究)-28">
                  <a:extLst>
                    <a:ext uri="{FF2B5EF4-FFF2-40B4-BE49-F238E27FC236}">
                      <a16:creationId xmlns:a16="http://schemas.microsoft.com/office/drawing/2014/main" id="{FE046E02-B8D8-56DE-6D94-C4FF2B5803D0}"/>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29" name="淘宝-想搞设计PPT(倒卖必究)-29">
                  <a:extLst>
                    <a:ext uri="{FF2B5EF4-FFF2-40B4-BE49-F238E27FC236}">
                      <a16:creationId xmlns:a16="http://schemas.microsoft.com/office/drawing/2014/main" id="{D49034D1-470B-C0B0-40B4-55D8E9172EF0}"/>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BC99339C-CF7F-528C-EEBA-F9B416A0DD40}"/>
                  </a:ext>
                </a:extLst>
              </p:cNvPr>
              <p:cNvGrpSpPr/>
              <p:nvPr/>
            </p:nvGrpSpPr>
            <p:grpSpPr>
              <a:xfrm flipH="1">
                <a:off x="4639555" y="400040"/>
                <a:ext cx="1054099" cy="619705"/>
                <a:chOff x="4428098" y="592147"/>
                <a:chExt cx="3450476" cy="1826336"/>
              </a:xfrm>
            </p:grpSpPr>
            <p:sp>
              <p:nvSpPr>
                <p:cNvPr id="22" name="淘宝-想搞设计PPT(倒卖必究)-22">
                  <a:extLst>
                    <a:ext uri="{FF2B5EF4-FFF2-40B4-BE49-F238E27FC236}">
                      <a16:creationId xmlns:a16="http://schemas.microsoft.com/office/drawing/2014/main" id="{9EA526FD-6222-317D-2D9D-4F474C8733AC}"/>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3" name="淘宝-想搞设计PPT(倒卖必究)-23">
                  <a:extLst>
                    <a:ext uri="{FF2B5EF4-FFF2-40B4-BE49-F238E27FC236}">
                      <a16:creationId xmlns:a16="http://schemas.microsoft.com/office/drawing/2014/main" id="{69092AA6-FA65-561C-C183-3B7DB2F02642}"/>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淘宝-想搞设计PPT(倒卖必究)-24">
                  <a:extLst>
                    <a:ext uri="{FF2B5EF4-FFF2-40B4-BE49-F238E27FC236}">
                      <a16:creationId xmlns:a16="http://schemas.microsoft.com/office/drawing/2014/main" id="{438E19B0-777A-8819-86C9-F888D14F5A13}"/>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淘宝-想搞设计PPT(倒卖必究)-26">
                  <a:extLst>
                    <a:ext uri="{FF2B5EF4-FFF2-40B4-BE49-F238E27FC236}">
                      <a16:creationId xmlns:a16="http://schemas.microsoft.com/office/drawing/2014/main" id="{C505A4D0-D17C-34F4-51D2-EF64ACC1DB5D}"/>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淘宝-想搞设计PPT(倒卖必究)-27">
                  <a:extLst>
                    <a:ext uri="{FF2B5EF4-FFF2-40B4-BE49-F238E27FC236}">
                      <a16:creationId xmlns:a16="http://schemas.microsoft.com/office/drawing/2014/main" id="{C3204167-C0B3-BB2B-A869-E55D1D2004A0}"/>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3900909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anim calcmode="lin" valueType="num">
                                      <p:cBhvr>
                                        <p:cTn id="8" dur="250" fill="hold"/>
                                        <p:tgtEl>
                                          <p:spTgt spid="42"/>
                                        </p:tgtEl>
                                        <p:attrNameLst>
                                          <p:attrName>ppt_x</p:attrName>
                                        </p:attrNameLst>
                                      </p:cBhvr>
                                      <p:tavLst>
                                        <p:tav tm="0">
                                          <p:val>
                                            <p:strVal val="#ppt_x"/>
                                          </p:val>
                                        </p:tav>
                                        <p:tav tm="100000">
                                          <p:val>
                                            <p:strVal val="#ppt_x"/>
                                          </p:val>
                                        </p:tav>
                                      </p:tavLst>
                                    </p:anim>
                                    <p:anim calcmode="lin" valueType="num">
                                      <p:cBhvr>
                                        <p:cTn id="9" dur="25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50"/>
                                        <p:tgtEl>
                                          <p:spTgt spid="43"/>
                                        </p:tgtEl>
                                      </p:cBhvr>
                                    </p:animEffect>
                                    <p:anim calcmode="lin" valueType="num">
                                      <p:cBhvr>
                                        <p:cTn id="14" dur="250" fill="hold"/>
                                        <p:tgtEl>
                                          <p:spTgt spid="43"/>
                                        </p:tgtEl>
                                        <p:attrNameLst>
                                          <p:attrName>ppt_x</p:attrName>
                                        </p:attrNameLst>
                                      </p:cBhvr>
                                      <p:tavLst>
                                        <p:tav tm="0">
                                          <p:val>
                                            <p:strVal val="#ppt_x"/>
                                          </p:val>
                                        </p:tav>
                                        <p:tav tm="100000">
                                          <p:val>
                                            <p:strVal val="#ppt_x"/>
                                          </p:val>
                                        </p:tav>
                                      </p:tavLst>
                                    </p:anim>
                                    <p:anim calcmode="lin" valueType="num">
                                      <p:cBhvr>
                                        <p:cTn id="15" dur="250" fill="hold"/>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250"/>
                                        <p:tgtEl>
                                          <p:spTgt spid="44"/>
                                        </p:tgtEl>
                                      </p:cBhvr>
                                    </p:animEffect>
                                    <p:anim calcmode="lin" valueType="num">
                                      <p:cBhvr>
                                        <p:cTn id="20" dur="250" fill="hold"/>
                                        <p:tgtEl>
                                          <p:spTgt spid="44"/>
                                        </p:tgtEl>
                                        <p:attrNameLst>
                                          <p:attrName>ppt_x</p:attrName>
                                        </p:attrNameLst>
                                      </p:cBhvr>
                                      <p:tavLst>
                                        <p:tav tm="0">
                                          <p:val>
                                            <p:strVal val="#ppt_x"/>
                                          </p:val>
                                        </p:tav>
                                        <p:tav tm="100000">
                                          <p:val>
                                            <p:strVal val="#ppt_x"/>
                                          </p:val>
                                        </p:tav>
                                      </p:tavLst>
                                    </p:anim>
                                    <p:anim calcmode="lin" valueType="num">
                                      <p:cBhvr>
                                        <p:cTn id="21" dur="25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250"/>
                                        <p:tgtEl>
                                          <p:spTgt spid="45"/>
                                        </p:tgtEl>
                                      </p:cBhvr>
                                    </p:animEffect>
                                    <p:anim calcmode="lin" valueType="num">
                                      <p:cBhvr>
                                        <p:cTn id="26" dur="250" fill="hold"/>
                                        <p:tgtEl>
                                          <p:spTgt spid="45"/>
                                        </p:tgtEl>
                                        <p:attrNameLst>
                                          <p:attrName>ppt_x</p:attrName>
                                        </p:attrNameLst>
                                      </p:cBhvr>
                                      <p:tavLst>
                                        <p:tav tm="0">
                                          <p:val>
                                            <p:strVal val="#ppt_x"/>
                                          </p:val>
                                        </p:tav>
                                        <p:tav tm="100000">
                                          <p:val>
                                            <p:strVal val="#ppt_x"/>
                                          </p:val>
                                        </p:tav>
                                      </p:tavLst>
                                    </p:anim>
                                    <p:anim calcmode="lin" valueType="num">
                                      <p:cBhvr>
                                        <p:cTn id="27" dur="250" fill="hold"/>
                                        <p:tgtEl>
                                          <p:spTgt spid="4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anim calcmode="lin" valueType="num">
                                      <p:cBhvr>
                                        <p:cTn id="32" dur="250" fill="hold"/>
                                        <p:tgtEl>
                                          <p:spTgt spid="46"/>
                                        </p:tgtEl>
                                        <p:attrNameLst>
                                          <p:attrName>ppt_x</p:attrName>
                                        </p:attrNameLst>
                                      </p:cBhvr>
                                      <p:tavLst>
                                        <p:tav tm="0">
                                          <p:val>
                                            <p:strVal val="#ppt_x"/>
                                          </p:val>
                                        </p:tav>
                                        <p:tav tm="100000">
                                          <p:val>
                                            <p:strVal val="#ppt_x"/>
                                          </p:val>
                                        </p:tav>
                                      </p:tavLst>
                                    </p:anim>
                                    <p:anim calcmode="lin" valueType="num">
                                      <p:cBhvr>
                                        <p:cTn id="33" dur="25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250"/>
                                        <p:tgtEl>
                                          <p:spTgt spid="47"/>
                                        </p:tgtEl>
                                      </p:cBhvr>
                                    </p:animEffect>
                                    <p:anim calcmode="lin" valueType="num">
                                      <p:cBhvr>
                                        <p:cTn id="38" dur="250" fill="hold"/>
                                        <p:tgtEl>
                                          <p:spTgt spid="47"/>
                                        </p:tgtEl>
                                        <p:attrNameLst>
                                          <p:attrName>ppt_x</p:attrName>
                                        </p:attrNameLst>
                                      </p:cBhvr>
                                      <p:tavLst>
                                        <p:tav tm="0">
                                          <p:val>
                                            <p:strVal val="#ppt_x"/>
                                          </p:val>
                                        </p:tav>
                                        <p:tav tm="100000">
                                          <p:val>
                                            <p:strVal val="#ppt_x"/>
                                          </p:val>
                                        </p:tav>
                                      </p:tavLst>
                                    </p:anim>
                                    <p:anim calcmode="lin" valueType="num">
                                      <p:cBhvr>
                                        <p:cTn id="39" dur="250" fill="hold"/>
                                        <p:tgtEl>
                                          <p:spTgt spid="47"/>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250"/>
                                        <p:tgtEl>
                                          <p:spTgt spid="48"/>
                                        </p:tgtEl>
                                      </p:cBhvr>
                                    </p:animEffect>
                                    <p:anim calcmode="lin" valueType="num">
                                      <p:cBhvr>
                                        <p:cTn id="44" dur="250" fill="hold"/>
                                        <p:tgtEl>
                                          <p:spTgt spid="48"/>
                                        </p:tgtEl>
                                        <p:attrNameLst>
                                          <p:attrName>ppt_x</p:attrName>
                                        </p:attrNameLst>
                                      </p:cBhvr>
                                      <p:tavLst>
                                        <p:tav tm="0">
                                          <p:val>
                                            <p:strVal val="#ppt_x"/>
                                          </p:val>
                                        </p:tav>
                                        <p:tav tm="100000">
                                          <p:val>
                                            <p:strVal val="#ppt_x"/>
                                          </p:val>
                                        </p:tav>
                                      </p:tavLst>
                                    </p:anim>
                                    <p:anim calcmode="lin" valueType="num">
                                      <p:cBhvr>
                                        <p:cTn id="45" dur="250" fill="hold"/>
                                        <p:tgtEl>
                                          <p:spTgt spid="48"/>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250"/>
                                        <p:tgtEl>
                                          <p:spTgt spid="49"/>
                                        </p:tgtEl>
                                      </p:cBhvr>
                                    </p:animEffect>
                                    <p:anim calcmode="lin" valueType="num">
                                      <p:cBhvr>
                                        <p:cTn id="50" dur="250" fill="hold"/>
                                        <p:tgtEl>
                                          <p:spTgt spid="49"/>
                                        </p:tgtEl>
                                        <p:attrNameLst>
                                          <p:attrName>ppt_x</p:attrName>
                                        </p:attrNameLst>
                                      </p:cBhvr>
                                      <p:tavLst>
                                        <p:tav tm="0">
                                          <p:val>
                                            <p:strVal val="#ppt_x"/>
                                          </p:val>
                                        </p:tav>
                                        <p:tav tm="100000">
                                          <p:val>
                                            <p:strVal val="#ppt_x"/>
                                          </p:val>
                                        </p:tav>
                                      </p:tavLst>
                                    </p:anim>
                                    <p:anim calcmode="lin" valueType="num">
                                      <p:cBhvr>
                                        <p:cTn id="51" dur="250" fill="hold"/>
                                        <p:tgtEl>
                                          <p:spTgt spid="49"/>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250"/>
                                        <p:tgtEl>
                                          <p:spTgt spid="50"/>
                                        </p:tgtEl>
                                      </p:cBhvr>
                                    </p:animEffect>
                                    <p:anim calcmode="lin" valueType="num">
                                      <p:cBhvr>
                                        <p:cTn id="56" dur="250" fill="hold"/>
                                        <p:tgtEl>
                                          <p:spTgt spid="50"/>
                                        </p:tgtEl>
                                        <p:attrNameLst>
                                          <p:attrName>ppt_x</p:attrName>
                                        </p:attrNameLst>
                                      </p:cBhvr>
                                      <p:tavLst>
                                        <p:tav tm="0">
                                          <p:val>
                                            <p:strVal val="#ppt_x"/>
                                          </p:val>
                                        </p:tav>
                                        <p:tav tm="100000">
                                          <p:val>
                                            <p:strVal val="#ppt_x"/>
                                          </p:val>
                                        </p:tav>
                                      </p:tavLst>
                                    </p:anim>
                                    <p:anim calcmode="lin" valueType="num">
                                      <p:cBhvr>
                                        <p:cTn id="57" dur="250" fill="hold"/>
                                        <p:tgtEl>
                                          <p:spTgt spid="50"/>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2" presetClass="entr" presetSubtype="0"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250"/>
                                        <p:tgtEl>
                                          <p:spTgt spid="51"/>
                                        </p:tgtEl>
                                      </p:cBhvr>
                                    </p:animEffect>
                                    <p:anim calcmode="lin" valueType="num">
                                      <p:cBhvr>
                                        <p:cTn id="62" dur="250" fill="hold"/>
                                        <p:tgtEl>
                                          <p:spTgt spid="51"/>
                                        </p:tgtEl>
                                        <p:attrNameLst>
                                          <p:attrName>ppt_x</p:attrName>
                                        </p:attrNameLst>
                                      </p:cBhvr>
                                      <p:tavLst>
                                        <p:tav tm="0">
                                          <p:val>
                                            <p:strVal val="#ppt_x"/>
                                          </p:val>
                                        </p:tav>
                                        <p:tav tm="100000">
                                          <p:val>
                                            <p:strVal val="#ppt_x"/>
                                          </p:val>
                                        </p:tav>
                                      </p:tavLst>
                                    </p:anim>
                                    <p:anim calcmode="lin" valueType="num">
                                      <p:cBhvr>
                                        <p:cTn id="63" dur="250" fill="hold"/>
                                        <p:tgtEl>
                                          <p:spTgt spid="51"/>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250"/>
                                        <p:tgtEl>
                                          <p:spTgt spid="52"/>
                                        </p:tgtEl>
                                      </p:cBhvr>
                                    </p:animEffect>
                                    <p:anim calcmode="lin" valueType="num">
                                      <p:cBhvr>
                                        <p:cTn id="68" dur="250" fill="hold"/>
                                        <p:tgtEl>
                                          <p:spTgt spid="52"/>
                                        </p:tgtEl>
                                        <p:attrNameLst>
                                          <p:attrName>ppt_x</p:attrName>
                                        </p:attrNameLst>
                                      </p:cBhvr>
                                      <p:tavLst>
                                        <p:tav tm="0">
                                          <p:val>
                                            <p:strVal val="#ppt_x"/>
                                          </p:val>
                                        </p:tav>
                                        <p:tav tm="100000">
                                          <p:val>
                                            <p:strVal val="#ppt_x"/>
                                          </p:val>
                                        </p:tav>
                                      </p:tavLst>
                                    </p:anim>
                                    <p:anim calcmode="lin" valueType="num">
                                      <p:cBhvr>
                                        <p:cTn id="69" dur="250" fill="hold"/>
                                        <p:tgtEl>
                                          <p:spTgt spid="52"/>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2" presetClass="entr" presetSubtype="0"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250"/>
                                        <p:tgtEl>
                                          <p:spTgt spid="53"/>
                                        </p:tgtEl>
                                      </p:cBhvr>
                                    </p:animEffect>
                                    <p:anim calcmode="lin" valueType="num">
                                      <p:cBhvr>
                                        <p:cTn id="74" dur="250" fill="hold"/>
                                        <p:tgtEl>
                                          <p:spTgt spid="53"/>
                                        </p:tgtEl>
                                        <p:attrNameLst>
                                          <p:attrName>ppt_x</p:attrName>
                                        </p:attrNameLst>
                                      </p:cBhvr>
                                      <p:tavLst>
                                        <p:tav tm="0">
                                          <p:val>
                                            <p:strVal val="#ppt_x"/>
                                          </p:val>
                                        </p:tav>
                                        <p:tav tm="100000">
                                          <p:val>
                                            <p:strVal val="#ppt_x"/>
                                          </p:val>
                                        </p:tav>
                                      </p:tavLst>
                                    </p:anim>
                                    <p:anim calcmode="lin" valueType="num">
                                      <p:cBhvr>
                                        <p:cTn id="75" dur="25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animBg="1"/>
      <p:bldP spid="45" grpId="0" animBg="1"/>
      <p:bldP spid="46" grpId="0"/>
      <p:bldP spid="47" grpId="0"/>
      <p:bldP spid="48" grpId="0" animBg="1"/>
      <p:bldP spid="49" grpId="0"/>
      <p:bldP spid="50" grpId="0" animBg="1"/>
      <p:bldP spid="51" grpId="0"/>
      <p:bldP spid="52" grpId="0" animBg="1"/>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淘宝-想搞设计PPT(倒卖必究)-22"/>
          <p:cNvSpPr/>
          <p:nvPr/>
        </p:nvSpPr>
        <p:spPr>
          <a:xfrm rot="16200000" flipV="1">
            <a:off x="1046276"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3" name="淘宝-想搞设计PPT(倒卖必究)-23"/>
          <p:cNvSpPr/>
          <p:nvPr/>
        </p:nvSpPr>
        <p:spPr>
          <a:xfrm rot="16200000" flipV="1">
            <a:off x="1046276" y="2331103"/>
            <a:ext cx="2116485" cy="2116485"/>
          </a:xfrm>
          <a:prstGeom prst="blockArc">
            <a:avLst>
              <a:gd name="adj1" fmla="val 1785573"/>
              <a:gd name="adj2" fmla="val 13411"/>
              <a:gd name="adj3" fmla="val 4880"/>
            </a:avLst>
          </a:prstGeom>
          <a:solidFill>
            <a:srgbClr val="15548D"/>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4" name="淘宝-想搞设计PPT(倒卖必究)-24"/>
          <p:cNvSpPr txBox="1"/>
          <p:nvPr/>
        </p:nvSpPr>
        <p:spPr>
          <a:xfrm>
            <a:off x="1504778" y="2907255"/>
            <a:ext cx="1199503" cy="943762"/>
          </a:xfrm>
          <a:prstGeom prst="rect">
            <a:avLst/>
          </a:prstGeom>
          <a:noFill/>
        </p:spPr>
        <p:txBody>
          <a:bodyPr wrap="square" lIns="121899" tIns="60949" rIns="121899" bIns="60949" rtlCol="0">
            <a:spAutoFit/>
          </a:bodyPr>
          <a:lstStyle/>
          <a:p>
            <a:pPr algn="ctr"/>
            <a:r>
              <a:rPr kumimoji="1" lang="en-US" altLang="zh-CN" sz="5333" dirty="0">
                <a:solidFill>
                  <a:schemeClr val="bg1">
                    <a:lumMod val="50000"/>
                  </a:schemeClr>
                </a:solidFill>
                <a:latin typeface="Segoe UI Light"/>
                <a:cs typeface="Segoe UI Light"/>
              </a:rPr>
              <a:t>87</a:t>
            </a:r>
            <a:r>
              <a:rPr kumimoji="1" lang="en-US" altLang="zh-CN" sz="1867" dirty="0">
                <a:solidFill>
                  <a:schemeClr val="bg1">
                    <a:lumMod val="50000"/>
                  </a:schemeClr>
                </a:solidFill>
                <a:latin typeface="Segoe UI Light"/>
                <a:cs typeface="Segoe UI Light"/>
              </a:rPr>
              <a:t>%</a:t>
            </a:r>
            <a:endParaRPr kumimoji="1" lang="zh-CN" altLang="en-US" sz="1867" dirty="0">
              <a:solidFill>
                <a:schemeClr val="bg1">
                  <a:lumMod val="50000"/>
                </a:schemeClr>
              </a:solidFill>
              <a:latin typeface="Segoe UI Light"/>
              <a:cs typeface="Segoe UI Light"/>
            </a:endParaRPr>
          </a:p>
        </p:txBody>
      </p:sp>
      <p:sp>
        <p:nvSpPr>
          <p:cNvPr id="26" name="淘宝-想搞设计PPT(倒卖必究)-26"/>
          <p:cNvSpPr txBox="1"/>
          <p:nvPr/>
        </p:nvSpPr>
        <p:spPr>
          <a:xfrm>
            <a:off x="1046273" y="4634162"/>
            <a:ext cx="2116488"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p>
        </p:txBody>
      </p:sp>
      <p:sp>
        <p:nvSpPr>
          <p:cNvPr id="27" name="淘宝-想搞设计PPT(倒卖必究)-27"/>
          <p:cNvSpPr/>
          <p:nvPr/>
        </p:nvSpPr>
        <p:spPr>
          <a:xfrm rot="16200000" flipV="1">
            <a:off x="3685492"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8" name="淘宝-想搞设计PPT(倒卖必究)-28"/>
          <p:cNvSpPr/>
          <p:nvPr/>
        </p:nvSpPr>
        <p:spPr>
          <a:xfrm rot="16200000" flipV="1">
            <a:off x="3685492" y="2331103"/>
            <a:ext cx="2116485" cy="2116485"/>
          </a:xfrm>
          <a:prstGeom prst="blockArc">
            <a:avLst>
              <a:gd name="adj1" fmla="val 1535086"/>
              <a:gd name="adj2" fmla="val 13411"/>
              <a:gd name="adj3" fmla="val 4880"/>
            </a:avLst>
          </a:prstGeom>
          <a:solidFill>
            <a:srgbClr val="0F3C64"/>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29" name="淘宝-想搞设计PPT(倒卖必究)-29"/>
          <p:cNvSpPr txBox="1"/>
          <p:nvPr/>
        </p:nvSpPr>
        <p:spPr>
          <a:xfrm>
            <a:off x="4143994" y="2907255"/>
            <a:ext cx="1199503" cy="943762"/>
          </a:xfrm>
          <a:prstGeom prst="rect">
            <a:avLst/>
          </a:prstGeom>
          <a:noFill/>
        </p:spPr>
        <p:txBody>
          <a:bodyPr wrap="square" lIns="121899" tIns="60949" rIns="121899" bIns="60949" rtlCol="0">
            <a:spAutoFit/>
          </a:bodyPr>
          <a:lstStyle/>
          <a:p>
            <a:pPr algn="ctr"/>
            <a:r>
              <a:rPr kumimoji="1" lang="en-US" altLang="zh-CN" sz="5333" dirty="0">
                <a:solidFill>
                  <a:schemeClr val="bg1">
                    <a:lumMod val="50000"/>
                  </a:schemeClr>
                </a:solidFill>
                <a:latin typeface="Segoe UI Light"/>
                <a:cs typeface="Segoe UI Light"/>
              </a:rPr>
              <a:t>90</a:t>
            </a:r>
            <a:r>
              <a:rPr kumimoji="1" lang="en-US" altLang="zh-CN" sz="1867" dirty="0">
                <a:solidFill>
                  <a:schemeClr val="bg1">
                    <a:lumMod val="50000"/>
                  </a:schemeClr>
                </a:solidFill>
                <a:latin typeface="Segoe UI Light"/>
                <a:cs typeface="Segoe UI Light"/>
              </a:rPr>
              <a:t>%</a:t>
            </a:r>
            <a:endParaRPr kumimoji="1" lang="zh-CN" altLang="en-US" sz="1867" dirty="0">
              <a:solidFill>
                <a:schemeClr val="bg1">
                  <a:lumMod val="50000"/>
                </a:schemeClr>
              </a:solidFill>
              <a:latin typeface="Segoe UI Light"/>
              <a:cs typeface="Segoe UI Light"/>
            </a:endParaRPr>
          </a:p>
        </p:txBody>
      </p:sp>
      <p:sp>
        <p:nvSpPr>
          <p:cNvPr id="30" name="淘宝-想搞设计PPT(倒卖必究)-30"/>
          <p:cNvSpPr txBox="1"/>
          <p:nvPr/>
        </p:nvSpPr>
        <p:spPr>
          <a:xfrm>
            <a:off x="3688599" y="4634162"/>
            <a:ext cx="2110269"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p>
        </p:txBody>
      </p:sp>
      <p:sp>
        <p:nvSpPr>
          <p:cNvPr id="31" name="淘宝-想搞设计PPT(倒卖必究)-31"/>
          <p:cNvSpPr/>
          <p:nvPr/>
        </p:nvSpPr>
        <p:spPr>
          <a:xfrm rot="16200000" flipV="1">
            <a:off x="6324708"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2" name="淘宝-想搞设计PPT(倒卖必究)-32"/>
          <p:cNvSpPr/>
          <p:nvPr/>
        </p:nvSpPr>
        <p:spPr>
          <a:xfrm rot="16200000" flipV="1">
            <a:off x="6324708" y="2331103"/>
            <a:ext cx="2116485" cy="2116485"/>
          </a:xfrm>
          <a:prstGeom prst="blockArc">
            <a:avLst>
              <a:gd name="adj1" fmla="val 5385050"/>
              <a:gd name="adj2" fmla="val 13411"/>
              <a:gd name="adj3" fmla="val 4880"/>
            </a:avLst>
          </a:prstGeom>
          <a:solidFill>
            <a:srgbClr val="15548D"/>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3" name="淘宝-想搞设计PPT(倒卖必究)-33"/>
          <p:cNvSpPr txBox="1"/>
          <p:nvPr/>
        </p:nvSpPr>
        <p:spPr>
          <a:xfrm>
            <a:off x="6783210" y="2907255"/>
            <a:ext cx="1199503" cy="943762"/>
          </a:xfrm>
          <a:prstGeom prst="rect">
            <a:avLst/>
          </a:prstGeom>
          <a:noFill/>
        </p:spPr>
        <p:txBody>
          <a:bodyPr wrap="square" lIns="121899" tIns="60949" rIns="121899" bIns="60949" rtlCol="0">
            <a:spAutoFit/>
          </a:bodyPr>
          <a:lstStyle/>
          <a:p>
            <a:pPr algn="ctr"/>
            <a:r>
              <a:rPr kumimoji="1" lang="en-US" altLang="zh-CN" sz="5333" dirty="0">
                <a:solidFill>
                  <a:schemeClr val="bg1">
                    <a:lumMod val="50000"/>
                  </a:schemeClr>
                </a:solidFill>
                <a:latin typeface="Segoe UI Light"/>
                <a:cs typeface="Segoe UI Light"/>
              </a:rPr>
              <a:t>75</a:t>
            </a:r>
            <a:r>
              <a:rPr kumimoji="1" lang="en-US" altLang="zh-CN" sz="1867" dirty="0">
                <a:solidFill>
                  <a:schemeClr val="bg1">
                    <a:lumMod val="50000"/>
                  </a:schemeClr>
                </a:solidFill>
                <a:latin typeface="Segoe UI Light"/>
                <a:cs typeface="Segoe UI Light"/>
              </a:rPr>
              <a:t>%</a:t>
            </a:r>
            <a:endParaRPr kumimoji="1" lang="zh-CN" altLang="en-US" sz="1867" dirty="0">
              <a:solidFill>
                <a:schemeClr val="bg1">
                  <a:lumMod val="50000"/>
                </a:schemeClr>
              </a:solidFill>
              <a:latin typeface="Segoe UI Light"/>
              <a:cs typeface="Segoe UI Light"/>
            </a:endParaRPr>
          </a:p>
        </p:txBody>
      </p:sp>
      <p:sp>
        <p:nvSpPr>
          <p:cNvPr id="34" name="淘宝-想搞设计PPT(倒卖必究)-34"/>
          <p:cNvSpPr txBox="1"/>
          <p:nvPr/>
        </p:nvSpPr>
        <p:spPr>
          <a:xfrm>
            <a:off x="6327815" y="4634162"/>
            <a:ext cx="2110269"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p>
        </p:txBody>
      </p:sp>
      <p:sp>
        <p:nvSpPr>
          <p:cNvPr id="35" name="淘宝-想搞设计PPT(倒卖必究)-35"/>
          <p:cNvSpPr/>
          <p:nvPr/>
        </p:nvSpPr>
        <p:spPr>
          <a:xfrm rot="16200000" flipV="1">
            <a:off x="8963924" y="2331103"/>
            <a:ext cx="2116485" cy="2116485"/>
          </a:xfrm>
          <a:prstGeom prst="blockArc">
            <a:avLst>
              <a:gd name="adj1" fmla="val 21323589"/>
              <a:gd name="adj2" fmla="val 21317703"/>
              <a:gd name="adj3" fmla="val 4728"/>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6" name="淘宝-想搞设计PPT(倒卖必究)-36"/>
          <p:cNvSpPr/>
          <p:nvPr/>
        </p:nvSpPr>
        <p:spPr>
          <a:xfrm rot="16200000" flipV="1">
            <a:off x="8963924" y="2331103"/>
            <a:ext cx="2116485" cy="2116485"/>
          </a:xfrm>
          <a:prstGeom prst="blockArc">
            <a:avLst>
              <a:gd name="adj1" fmla="val 234846"/>
              <a:gd name="adj2" fmla="val 13411"/>
              <a:gd name="adj3" fmla="val 4880"/>
            </a:avLst>
          </a:prstGeom>
          <a:solidFill>
            <a:srgbClr val="0F3C64"/>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3200">
              <a:solidFill>
                <a:schemeClr val="tx1"/>
              </a:solidFill>
            </a:endParaRPr>
          </a:p>
        </p:txBody>
      </p:sp>
      <p:sp>
        <p:nvSpPr>
          <p:cNvPr id="37" name="淘宝-想搞设计PPT(倒卖必究)-37"/>
          <p:cNvSpPr txBox="1"/>
          <p:nvPr/>
        </p:nvSpPr>
        <p:spPr>
          <a:xfrm>
            <a:off x="9422425" y="2907255"/>
            <a:ext cx="1199503" cy="943762"/>
          </a:xfrm>
          <a:prstGeom prst="rect">
            <a:avLst/>
          </a:prstGeom>
          <a:noFill/>
        </p:spPr>
        <p:txBody>
          <a:bodyPr wrap="square" lIns="121899" tIns="60949" rIns="121899" bIns="60949" rtlCol="0">
            <a:spAutoFit/>
          </a:bodyPr>
          <a:lstStyle/>
          <a:p>
            <a:pPr algn="ctr"/>
            <a:r>
              <a:rPr kumimoji="1" lang="en-US" altLang="zh-CN" sz="5333" dirty="0">
                <a:solidFill>
                  <a:schemeClr val="bg1">
                    <a:lumMod val="50000"/>
                  </a:schemeClr>
                </a:solidFill>
                <a:latin typeface="Segoe UI Light"/>
                <a:cs typeface="Segoe UI Light"/>
              </a:rPr>
              <a:t>99</a:t>
            </a:r>
            <a:r>
              <a:rPr kumimoji="1" lang="en-US" altLang="zh-CN" sz="1867" dirty="0">
                <a:solidFill>
                  <a:schemeClr val="bg1">
                    <a:lumMod val="50000"/>
                  </a:schemeClr>
                </a:solidFill>
                <a:latin typeface="Segoe UI Light"/>
                <a:cs typeface="Segoe UI Light"/>
              </a:rPr>
              <a:t>%</a:t>
            </a:r>
            <a:endParaRPr kumimoji="1" lang="zh-CN" altLang="en-US" sz="1867" dirty="0">
              <a:solidFill>
                <a:schemeClr val="bg1">
                  <a:lumMod val="50000"/>
                </a:schemeClr>
              </a:solidFill>
              <a:latin typeface="Segoe UI Light"/>
              <a:cs typeface="Segoe UI Light"/>
            </a:endParaRPr>
          </a:p>
        </p:txBody>
      </p:sp>
      <p:sp>
        <p:nvSpPr>
          <p:cNvPr id="38" name="淘宝-想搞设计PPT(倒卖必究)-38"/>
          <p:cNvSpPr txBox="1"/>
          <p:nvPr/>
        </p:nvSpPr>
        <p:spPr>
          <a:xfrm>
            <a:off x="8967030" y="4634162"/>
            <a:ext cx="2110269" cy="369310"/>
          </a:xfrm>
          <a:prstGeom prst="rect">
            <a:avLst/>
          </a:prstGeom>
          <a:noFill/>
        </p:spPr>
        <p:txBody>
          <a:bodyPr wrap="square" lIns="121899" tIns="60949" rIns="121899" bIns="60949" rtlCol="0">
            <a:spAutoFit/>
          </a:bodyPr>
          <a:lstStyle/>
          <a:p>
            <a:pPr algn="ctr"/>
            <a:r>
              <a:rPr lang="zh-CN" altLang="en-US" sz="1600" b="1" dirty="0">
                <a:solidFill>
                  <a:schemeClr val="bg1">
                    <a:lumMod val="50000"/>
                  </a:schemeClr>
                </a:solidFill>
                <a:latin typeface="+mn-ea"/>
              </a:rPr>
              <a:t>点击此处添加标题</a:t>
            </a:r>
          </a:p>
        </p:txBody>
      </p:sp>
      <p:sp>
        <p:nvSpPr>
          <p:cNvPr id="39" name="淘宝-想搞设计PPT(倒卖必究)-39"/>
          <p:cNvSpPr txBox="1"/>
          <p:nvPr/>
        </p:nvSpPr>
        <p:spPr>
          <a:xfrm>
            <a:off x="1046273"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3" dirty="0">
                <a:solidFill>
                  <a:schemeClr val="bg1">
                    <a:lumMod val="50000"/>
                  </a:schemeClr>
                </a:solidFill>
              </a:rPr>
              <a:t>顶部“开始”面板中可以对字体、字号、颜色、行距等进行修改。建议正文</a:t>
            </a:r>
            <a:r>
              <a:rPr lang="en-US" altLang="zh-CN" sz="1333" dirty="0">
                <a:solidFill>
                  <a:schemeClr val="bg1">
                    <a:lumMod val="50000"/>
                  </a:schemeClr>
                </a:solidFill>
              </a:rPr>
              <a:t>10</a:t>
            </a:r>
            <a:r>
              <a:rPr lang="zh-CN" altLang="en-US" sz="1333" dirty="0">
                <a:solidFill>
                  <a:schemeClr val="bg1">
                    <a:lumMod val="50000"/>
                  </a:schemeClr>
                </a:solidFill>
              </a:rPr>
              <a:t>号字，</a:t>
            </a:r>
            <a:r>
              <a:rPr lang="en-US" altLang="zh-CN" sz="1333" dirty="0">
                <a:solidFill>
                  <a:schemeClr val="bg1">
                    <a:lumMod val="50000"/>
                  </a:schemeClr>
                </a:solidFill>
              </a:rPr>
              <a:t>1.3</a:t>
            </a:r>
            <a:r>
              <a:rPr lang="zh-CN" altLang="en-US" sz="1333" dirty="0">
                <a:solidFill>
                  <a:schemeClr val="bg1">
                    <a:lumMod val="50000"/>
                  </a:schemeClr>
                </a:solidFill>
              </a:rPr>
              <a:t>倍字间距。</a:t>
            </a:r>
          </a:p>
        </p:txBody>
      </p:sp>
      <p:sp>
        <p:nvSpPr>
          <p:cNvPr id="40" name="淘宝-想搞设计PPT(倒卖必究)-40"/>
          <p:cNvSpPr txBox="1"/>
          <p:nvPr/>
        </p:nvSpPr>
        <p:spPr>
          <a:xfrm>
            <a:off x="3682380"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3" dirty="0">
                <a:solidFill>
                  <a:schemeClr val="bg1">
                    <a:lumMod val="50000"/>
                  </a:schemeClr>
                </a:solidFill>
              </a:rPr>
              <a:t>顶部“开始”面板中可以对字体、字号、颜色、行距等进行修改。建议正文</a:t>
            </a:r>
            <a:r>
              <a:rPr lang="en-US" altLang="zh-CN" sz="1333" dirty="0">
                <a:solidFill>
                  <a:schemeClr val="bg1">
                    <a:lumMod val="50000"/>
                  </a:schemeClr>
                </a:solidFill>
              </a:rPr>
              <a:t>10</a:t>
            </a:r>
            <a:r>
              <a:rPr lang="zh-CN" altLang="en-US" sz="1333" dirty="0">
                <a:solidFill>
                  <a:schemeClr val="bg1">
                    <a:lumMod val="50000"/>
                  </a:schemeClr>
                </a:solidFill>
              </a:rPr>
              <a:t>号字，</a:t>
            </a:r>
            <a:r>
              <a:rPr lang="en-US" altLang="zh-CN" sz="1333" dirty="0">
                <a:solidFill>
                  <a:schemeClr val="bg1">
                    <a:lumMod val="50000"/>
                  </a:schemeClr>
                </a:solidFill>
              </a:rPr>
              <a:t>1.3</a:t>
            </a:r>
            <a:r>
              <a:rPr lang="zh-CN" altLang="en-US" sz="1333" dirty="0">
                <a:solidFill>
                  <a:schemeClr val="bg1">
                    <a:lumMod val="50000"/>
                  </a:schemeClr>
                </a:solidFill>
              </a:rPr>
              <a:t>倍字间距。</a:t>
            </a:r>
          </a:p>
        </p:txBody>
      </p:sp>
      <p:sp>
        <p:nvSpPr>
          <p:cNvPr id="41" name="淘宝-想搞设计PPT(倒卖必究)-41"/>
          <p:cNvSpPr txBox="1"/>
          <p:nvPr/>
        </p:nvSpPr>
        <p:spPr>
          <a:xfrm>
            <a:off x="6324705"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3" dirty="0">
                <a:solidFill>
                  <a:schemeClr val="bg1">
                    <a:lumMod val="50000"/>
                  </a:schemeClr>
                </a:solidFill>
              </a:rPr>
              <a:t>顶部“开始”面板中可以对字体、字号、颜色、行距等进行修改。建议正文</a:t>
            </a:r>
            <a:r>
              <a:rPr lang="en-US" altLang="zh-CN" sz="1333" dirty="0">
                <a:solidFill>
                  <a:schemeClr val="bg1">
                    <a:lumMod val="50000"/>
                  </a:schemeClr>
                </a:solidFill>
              </a:rPr>
              <a:t>10</a:t>
            </a:r>
            <a:r>
              <a:rPr lang="zh-CN" altLang="en-US" sz="1333" dirty="0">
                <a:solidFill>
                  <a:schemeClr val="bg1">
                    <a:lumMod val="50000"/>
                  </a:schemeClr>
                </a:solidFill>
              </a:rPr>
              <a:t>号字，</a:t>
            </a:r>
            <a:r>
              <a:rPr lang="en-US" altLang="zh-CN" sz="1333" dirty="0">
                <a:solidFill>
                  <a:schemeClr val="bg1">
                    <a:lumMod val="50000"/>
                  </a:schemeClr>
                </a:solidFill>
              </a:rPr>
              <a:t>1.3</a:t>
            </a:r>
            <a:r>
              <a:rPr lang="zh-CN" altLang="en-US" sz="1333" dirty="0">
                <a:solidFill>
                  <a:schemeClr val="bg1">
                    <a:lumMod val="50000"/>
                  </a:schemeClr>
                </a:solidFill>
              </a:rPr>
              <a:t>倍字间距。</a:t>
            </a:r>
          </a:p>
        </p:txBody>
      </p:sp>
      <p:sp>
        <p:nvSpPr>
          <p:cNvPr id="42" name="淘宝-想搞设计PPT(倒卖必究)-42"/>
          <p:cNvSpPr txBox="1"/>
          <p:nvPr/>
        </p:nvSpPr>
        <p:spPr>
          <a:xfrm>
            <a:off x="8969140" y="5028762"/>
            <a:ext cx="2116488" cy="1189791"/>
          </a:xfrm>
          <a:prstGeom prst="rect">
            <a:avLst/>
          </a:prstGeom>
          <a:noFill/>
        </p:spPr>
        <p:txBody>
          <a:bodyPr wrap="square" lIns="121899" tIns="60949" rIns="121899" bIns="60949" rtlCol="0">
            <a:spAutoFit/>
          </a:bodyPr>
          <a:lstStyle/>
          <a:p>
            <a:pPr algn="ctr">
              <a:lnSpc>
                <a:spcPct val="130000"/>
              </a:lnSpc>
              <a:spcBef>
                <a:spcPts val="800"/>
              </a:spcBef>
            </a:pPr>
            <a:r>
              <a:rPr lang="zh-CN" altLang="en-US" sz="1333" dirty="0">
                <a:solidFill>
                  <a:schemeClr val="bg1">
                    <a:lumMod val="50000"/>
                  </a:schemeClr>
                </a:solidFill>
              </a:rPr>
              <a:t>顶部“开始”面板中可以对字体、字号、颜色、行距等进行修改。建议正文</a:t>
            </a:r>
            <a:r>
              <a:rPr lang="en-US" altLang="zh-CN" sz="1333" dirty="0">
                <a:solidFill>
                  <a:schemeClr val="bg1">
                    <a:lumMod val="50000"/>
                  </a:schemeClr>
                </a:solidFill>
              </a:rPr>
              <a:t>10</a:t>
            </a:r>
            <a:r>
              <a:rPr lang="zh-CN" altLang="en-US" sz="1333" dirty="0">
                <a:solidFill>
                  <a:schemeClr val="bg1">
                    <a:lumMod val="50000"/>
                  </a:schemeClr>
                </a:solidFill>
              </a:rPr>
              <a:t>号字，</a:t>
            </a:r>
            <a:r>
              <a:rPr lang="en-US" altLang="zh-CN" sz="1333" dirty="0">
                <a:solidFill>
                  <a:schemeClr val="bg1">
                    <a:lumMod val="50000"/>
                  </a:schemeClr>
                </a:solidFill>
              </a:rPr>
              <a:t>1.3</a:t>
            </a:r>
            <a:r>
              <a:rPr lang="zh-CN" altLang="en-US" sz="1333" dirty="0">
                <a:solidFill>
                  <a:schemeClr val="bg1">
                    <a:lumMod val="50000"/>
                  </a:schemeClr>
                </a:solidFill>
              </a:rPr>
              <a:t>倍字间距。</a:t>
            </a:r>
          </a:p>
        </p:txBody>
      </p:sp>
      <p:pic>
        <p:nvPicPr>
          <p:cNvPr id="124" name="Picture 123" descr="华中科技大学.png"/>
          <p:cNvPicPr>
            <a:picLocks noChangeAspect="1"/>
          </p:cNvPicPr>
          <p:nvPr/>
        </p:nvPicPr>
        <p:blipFill>
          <a:blip r:embed="rId4"/>
          <a:stretch>
            <a:fillRect/>
          </a:stretch>
        </p:blipFill>
        <p:spPr>
          <a:xfrm>
            <a:off x="10530699" y="115868"/>
            <a:ext cx="1548051" cy="340017"/>
          </a:xfrm>
          <a:prstGeom prst="rect">
            <a:avLst/>
          </a:prstGeom>
        </p:spPr>
      </p:pic>
      <p:grpSp>
        <p:nvGrpSpPr>
          <p:cNvPr id="4" name="组合 3">
            <a:extLst>
              <a:ext uri="{FF2B5EF4-FFF2-40B4-BE49-F238E27FC236}">
                <a16:creationId xmlns:a16="http://schemas.microsoft.com/office/drawing/2014/main" id="{9AABF4D5-E144-3649-31F5-C51B6964E2C8}"/>
              </a:ext>
            </a:extLst>
          </p:cNvPr>
          <p:cNvGrpSpPr/>
          <p:nvPr/>
        </p:nvGrpSpPr>
        <p:grpSpPr>
          <a:xfrm>
            <a:off x="0" y="346811"/>
            <a:ext cx="12190413" cy="718654"/>
            <a:chOff x="0" y="346811"/>
            <a:chExt cx="12190413" cy="718654"/>
          </a:xfrm>
        </p:grpSpPr>
        <p:sp>
          <p:nvSpPr>
            <p:cNvPr id="5" name="淘宝-想搞设计PPT(倒卖必究)-5">
              <a:extLst>
                <a:ext uri="{FF2B5EF4-FFF2-40B4-BE49-F238E27FC236}">
                  <a16:creationId xmlns:a16="http://schemas.microsoft.com/office/drawing/2014/main" id="{187BCE39-27AD-5CD3-3AE6-511226981217}"/>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淘宝-想搞设计PPT(倒卖必究)-6">
              <a:extLst>
                <a:ext uri="{FF2B5EF4-FFF2-40B4-BE49-F238E27FC236}">
                  <a16:creationId xmlns:a16="http://schemas.microsoft.com/office/drawing/2014/main" id="{189CDC4E-575C-A9DB-859E-B857F77550DD}"/>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7" name="组合 6">
              <a:extLst>
                <a:ext uri="{FF2B5EF4-FFF2-40B4-BE49-F238E27FC236}">
                  <a16:creationId xmlns:a16="http://schemas.microsoft.com/office/drawing/2014/main" id="{52C30BE9-EBCC-0516-13DB-B7F4AF9E21F6}"/>
                </a:ext>
              </a:extLst>
            </p:cNvPr>
            <p:cNvGrpSpPr/>
            <p:nvPr/>
          </p:nvGrpSpPr>
          <p:grpSpPr>
            <a:xfrm>
              <a:off x="4639555" y="346811"/>
              <a:ext cx="3520763" cy="718654"/>
              <a:chOff x="4639555" y="346811"/>
              <a:chExt cx="3520763" cy="718654"/>
            </a:xfrm>
          </p:grpSpPr>
          <p:grpSp>
            <p:nvGrpSpPr>
              <p:cNvPr id="8" name="组合 7">
                <a:extLst>
                  <a:ext uri="{FF2B5EF4-FFF2-40B4-BE49-F238E27FC236}">
                    <a16:creationId xmlns:a16="http://schemas.microsoft.com/office/drawing/2014/main" id="{9418C401-6FFD-E651-AE5B-042B9F0189F0}"/>
                  </a:ext>
                </a:extLst>
              </p:cNvPr>
              <p:cNvGrpSpPr/>
              <p:nvPr/>
            </p:nvGrpSpPr>
            <p:grpSpPr>
              <a:xfrm>
                <a:off x="5345943" y="346811"/>
                <a:ext cx="2814375" cy="718654"/>
                <a:chOff x="4774418" y="396102"/>
                <a:chExt cx="2814375" cy="718654"/>
              </a:xfrm>
            </p:grpSpPr>
            <p:sp>
              <p:nvSpPr>
                <p:cNvPr id="47" name="淘宝-想搞设计PPT(倒卖必究)-47">
                  <a:extLst>
                    <a:ext uri="{FF2B5EF4-FFF2-40B4-BE49-F238E27FC236}">
                      <a16:creationId xmlns:a16="http://schemas.microsoft.com/office/drawing/2014/main" id="{AF77F27A-7DF9-3509-0FDC-2E28DEEEC15E}"/>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48" name="淘宝-想搞设计PPT(倒卖必究)-48">
                  <a:extLst>
                    <a:ext uri="{FF2B5EF4-FFF2-40B4-BE49-F238E27FC236}">
                      <a16:creationId xmlns:a16="http://schemas.microsoft.com/office/drawing/2014/main" id="{23B52038-4984-5471-ECB1-C3AAABC1B1E0}"/>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0" name="组合 9">
                <a:extLst>
                  <a:ext uri="{FF2B5EF4-FFF2-40B4-BE49-F238E27FC236}">
                    <a16:creationId xmlns:a16="http://schemas.microsoft.com/office/drawing/2014/main" id="{04AFA920-C1DA-DF5B-2067-37FD4134E97D}"/>
                  </a:ext>
                </a:extLst>
              </p:cNvPr>
              <p:cNvGrpSpPr/>
              <p:nvPr/>
            </p:nvGrpSpPr>
            <p:grpSpPr>
              <a:xfrm flipH="1">
                <a:off x="4639555" y="400040"/>
                <a:ext cx="1054099" cy="619705"/>
                <a:chOff x="4428098" y="592147"/>
                <a:chExt cx="3450476" cy="1826336"/>
              </a:xfrm>
            </p:grpSpPr>
            <p:sp>
              <p:nvSpPr>
                <p:cNvPr id="12" name="淘宝-想搞设计PPT(倒卖必究)-12">
                  <a:extLst>
                    <a:ext uri="{FF2B5EF4-FFF2-40B4-BE49-F238E27FC236}">
                      <a16:creationId xmlns:a16="http://schemas.microsoft.com/office/drawing/2014/main" id="{08EEFD81-BE20-AB7F-E49C-67292F99F873}"/>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3" name="淘宝-想搞设计PPT(倒卖必究)-43">
                  <a:extLst>
                    <a:ext uri="{FF2B5EF4-FFF2-40B4-BE49-F238E27FC236}">
                      <a16:creationId xmlns:a16="http://schemas.microsoft.com/office/drawing/2014/main" id="{D7FE874A-51E6-0865-D8B5-FDDFB9880D6A}"/>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淘宝-想搞设计PPT(倒卖必究)-44">
                  <a:extLst>
                    <a:ext uri="{FF2B5EF4-FFF2-40B4-BE49-F238E27FC236}">
                      <a16:creationId xmlns:a16="http://schemas.microsoft.com/office/drawing/2014/main" id="{732B98C6-BFCF-9C07-1985-7F42F02AFAD4}"/>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淘宝-想搞设计PPT(倒卖必究)-45">
                  <a:extLst>
                    <a:ext uri="{FF2B5EF4-FFF2-40B4-BE49-F238E27FC236}">
                      <a16:creationId xmlns:a16="http://schemas.microsoft.com/office/drawing/2014/main" id="{2E06E964-500C-37D6-0EBD-29557B1040CF}"/>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淘宝-想搞设计PPT(倒卖必究)-46">
                  <a:extLst>
                    <a:ext uri="{FF2B5EF4-FFF2-40B4-BE49-F238E27FC236}">
                      <a16:creationId xmlns:a16="http://schemas.microsoft.com/office/drawing/2014/main" id="{83E7D7E6-E717-94B3-A5CA-855816DC75F9}"/>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60560865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anim calcmode="lin" valueType="num">
                                      <p:cBhvr>
                                        <p:cTn id="14" dur="250" fill="hold"/>
                                        <p:tgtEl>
                                          <p:spTgt spid="23"/>
                                        </p:tgtEl>
                                        <p:attrNameLst>
                                          <p:attrName>ppt_x</p:attrName>
                                        </p:attrNameLst>
                                      </p:cBhvr>
                                      <p:tavLst>
                                        <p:tav tm="0">
                                          <p:val>
                                            <p:strVal val="#ppt_x"/>
                                          </p:val>
                                        </p:tav>
                                        <p:tav tm="100000">
                                          <p:val>
                                            <p:strVal val="#ppt_x"/>
                                          </p:val>
                                        </p:tav>
                                      </p:tavLst>
                                    </p:anim>
                                    <p:anim calcmode="lin" valueType="num">
                                      <p:cBhvr>
                                        <p:cTn id="15" dur="25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anim calcmode="lin" valueType="num">
                                      <p:cBhvr>
                                        <p:cTn id="20" dur="250" fill="hold"/>
                                        <p:tgtEl>
                                          <p:spTgt spid="24"/>
                                        </p:tgtEl>
                                        <p:attrNameLst>
                                          <p:attrName>ppt_x</p:attrName>
                                        </p:attrNameLst>
                                      </p:cBhvr>
                                      <p:tavLst>
                                        <p:tav tm="0">
                                          <p:val>
                                            <p:strVal val="#ppt_x"/>
                                          </p:val>
                                        </p:tav>
                                        <p:tav tm="100000">
                                          <p:val>
                                            <p:strVal val="#ppt_x"/>
                                          </p:val>
                                        </p:tav>
                                      </p:tavLst>
                                    </p:anim>
                                    <p:anim calcmode="lin" valueType="num">
                                      <p:cBhvr>
                                        <p:cTn id="21" dur="25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250"/>
                                        <p:tgtEl>
                                          <p:spTgt spid="26"/>
                                        </p:tgtEl>
                                      </p:cBhvr>
                                    </p:animEffect>
                                    <p:anim calcmode="lin" valueType="num">
                                      <p:cBhvr>
                                        <p:cTn id="26" dur="250" fill="hold"/>
                                        <p:tgtEl>
                                          <p:spTgt spid="26"/>
                                        </p:tgtEl>
                                        <p:attrNameLst>
                                          <p:attrName>ppt_x</p:attrName>
                                        </p:attrNameLst>
                                      </p:cBhvr>
                                      <p:tavLst>
                                        <p:tav tm="0">
                                          <p:val>
                                            <p:strVal val="#ppt_x"/>
                                          </p:val>
                                        </p:tav>
                                        <p:tav tm="100000">
                                          <p:val>
                                            <p:strVal val="#ppt_x"/>
                                          </p:val>
                                        </p:tav>
                                      </p:tavLst>
                                    </p:anim>
                                    <p:anim calcmode="lin" valueType="num">
                                      <p:cBhvr>
                                        <p:cTn id="27" dur="25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anim calcmode="lin" valueType="num">
                                      <p:cBhvr>
                                        <p:cTn id="32" dur="250" fill="hold"/>
                                        <p:tgtEl>
                                          <p:spTgt spid="27"/>
                                        </p:tgtEl>
                                        <p:attrNameLst>
                                          <p:attrName>ppt_x</p:attrName>
                                        </p:attrNameLst>
                                      </p:cBhvr>
                                      <p:tavLst>
                                        <p:tav tm="0">
                                          <p:val>
                                            <p:strVal val="#ppt_x"/>
                                          </p:val>
                                        </p:tav>
                                        <p:tav tm="100000">
                                          <p:val>
                                            <p:strVal val="#ppt_x"/>
                                          </p:val>
                                        </p:tav>
                                      </p:tavLst>
                                    </p:anim>
                                    <p:anim calcmode="lin" valueType="num">
                                      <p:cBhvr>
                                        <p:cTn id="33" dur="250" fill="hold"/>
                                        <p:tgtEl>
                                          <p:spTgt spid="27"/>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anim calcmode="lin" valueType="num">
                                      <p:cBhvr>
                                        <p:cTn id="38" dur="250" fill="hold"/>
                                        <p:tgtEl>
                                          <p:spTgt spid="28"/>
                                        </p:tgtEl>
                                        <p:attrNameLst>
                                          <p:attrName>ppt_x</p:attrName>
                                        </p:attrNameLst>
                                      </p:cBhvr>
                                      <p:tavLst>
                                        <p:tav tm="0">
                                          <p:val>
                                            <p:strVal val="#ppt_x"/>
                                          </p:val>
                                        </p:tav>
                                        <p:tav tm="100000">
                                          <p:val>
                                            <p:strVal val="#ppt_x"/>
                                          </p:val>
                                        </p:tav>
                                      </p:tavLst>
                                    </p:anim>
                                    <p:anim calcmode="lin" valueType="num">
                                      <p:cBhvr>
                                        <p:cTn id="39" dur="250" fill="hold"/>
                                        <p:tgtEl>
                                          <p:spTgt spid="28"/>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250"/>
                                        <p:tgtEl>
                                          <p:spTgt spid="29"/>
                                        </p:tgtEl>
                                      </p:cBhvr>
                                    </p:animEffect>
                                    <p:anim calcmode="lin" valueType="num">
                                      <p:cBhvr>
                                        <p:cTn id="44" dur="250" fill="hold"/>
                                        <p:tgtEl>
                                          <p:spTgt spid="29"/>
                                        </p:tgtEl>
                                        <p:attrNameLst>
                                          <p:attrName>ppt_x</p:attrName>
                                        </p:attrNameLst>
                                      </p:cBhvr>
                                      <p:tavLst>
                                        <p:tav tm="0">
                                          <p:val>
                                            <p:strVal val="#ppt_x"/>
                                          </p:val>
                                        </p:tav>
                                        <p:tav tm="100000">
                                          <p:val>
                                            <p:strVal val="#ppt_x"/>
                                          </p:val>
                                        </p:tav>
                                      </p:tavLst>
                                    </p:anim>
                                    <p:anim calcmode="lin" valueType="num">
                                      <p:cBhvr>
                                        <p:cTn id="45" dur="250" fill="hold"/>
                                        <p:tgtEl>
                                          <p:spTgt spid="29"/>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250"/>
                                        <p:tgtEl>
                                          <p:spTgt spid="30"/>
                                        </p:tgtEl>
                                      </p:cBhvr>
                                    </p:animEffect>
                                    <p:anim calcmode="lin" valueType="num">
                                      <p:cBhvr>
                                        <p:cTn id="50" dur="250" fill="hold"/>
                                        <p:tgtEl>
                                          <p:spTgt spid="30"/>
                                        </p:tgtEl>
                                        <p:attrNameLst>
                                          <p:attrName>ppt_x</p:attrName>
                                        </p:attrNameLst>
                                      </p:cBhvr>
                                      <p:tavLst>
                                        <p:tav tm="0">
                                          <p:val>
                                            <p:strVal val="#ppt_x"/>
                                          </p:val>
                                        </p:tav>
                                        <p:tav tm="100000">
                                          <p:val>
                                            <p:strVal val="#ppt_x"/>
                                          </p:val>
                                        </p:tav>
                                      </p:tavLst>
                                    </p:anim>
                                    <p:anim calcmode="lin" valueType="num">
                                      <p:cBhvr>
                                        <p:cTn id="51" dur="250" fill="hold"/>
                                        <p:tgtEl>
                                          <p:spTgt spid="30"/>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250"/>
                                        <p:tgtEl>
                                          <p:spTgt spid="31"/>
                                        </p:tgtEl>
                                      </p:cBhvr>
                                    </p:animEffect>
                                    <p:anim calcmode="lin" valueType="num">
                                      <p:cBhvr>
                                        <p:cTn id="56" dur="250" fill="hold"/>
                                        <p:tgtEl>
                                          <p:spTgt spid="31"/>
                                        </p:tgtEl>
                                        <p:attrNameLst>
                                          <p:attrName>ppt_x</p:attrName>
                                        </p:attrNameLst>
                                      </p:cBhvr>
                                      <p:tavLst>
                                        <p:tav tm="0">
                                          <p:val>
                                            <p:strVal val="#ppt_x"/>
                                          </p:val>
                                        </p:tav>
                                        <p:tav tm="100000">
                                          <p:val>
                                            <p:strVal val="#ppt_x"/>
                                          </p:val>
                                        </p:tav>
                                      </p:tavLst>
                                    </p:anim>
                                    <p:anim calcmode="lin" valueType="num">
                                      <p:cBhvr>
                                        <p:cTn id="57" dur="250" fill="hold"/>
                                        <p:tgtEl>
                                          <p:spTgt spid="31"/>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2" presetClass="entr" presetSubtype="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250"/>
                                        <p:tgtEl>
                                          <p:spTgt spid="32"/>
                                        </p:tgtEl>
                                      </p:cBhvr>
                                    </p:animEffect>
                                    <p:anim calcmode="lin" valueType="num">
                                      <p:cBhvr>
                                        <p:cTn id="62" dur="250" fill="hold"/>
                                        <p:tgtEl>
                                          <p:spTgt spid="32"/>
                                        </p:tgtEl>
                                        <p:attrNameLst>
                                          <p:attrName>ppt_x</p:attrName>
                                        </p:attrNameLst>
                                      </p:cBhvr>
                                      <p:tavLst>
                                        <p:tav tm="0">
                                          <p:val>
                                            <p:strVal val="#ppt_x"/>
                                          </p:val>
                                        </p:tav>
                                        <p:tav tm="100000">
                                          <p:val>
                                            <p:strVal val="#ppt_x"/>
                                          </p:val>
                                        </p:tav>
                                      </p:tavLst>
                                    </p:anim>
                                    <p:anim calcmode="lin" valueType="num">
                                      <p:cBhvr>
                                        <p:cTn id="63" dur="250" fill="hold"/>
                                        <p:tgtEl>
                                          <p:spTgt spid="32"/>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250"/>
                                        <p:tgtEl>
                                          <p:spTgt spid="33"/>
                                        </p:tgtEl>
                                      </p:cBhvr>
                                    </p:animEffect>
                                    <p:anim calcmode="lin" valueType="num">
                                      <p:cBhvr>
                                        <p:cTn id="68" dur="250" fill="hold"/>
                                        <p:tgtEl>
                                          <p:spTgt spid="33"/>
                                        </p:tgtEl>
                                        <p:attrNameLst>
                                          <p:attrName>ppt_x</p:attrName>
                                        </p:attrNameLst>
                                      </p:cBhvr>
                                      <p:tavLst>
                                        <p:tav tm="0">
                                          <p:val>
                                            <p:strVal val="#ppt_x"/>
                                          </p:val>
                                        </p:tav>
                                        <p:tav tm="100000">
                                          <p:val>
                                            <p:strVal val="#ppt_x"/>
                                          </p:val>
                                        </p:tav>
                                      </p:tavLst>
                                    </p:anim>
                                    <p:anim calcmode="lin" valueType="num">
                                      <p:cBhvr>
                                        <p:cTn id="69" dur="250" fill="hold"/>
                                        <p:tgtEl>
                                          <p:spTgt spid="33"/>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2" presetClass="entr" presetSubtype="0"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250"/>
                                        <p:tgtEl>
                                          <p:spTgt spid="34"/>
                                        </p:tgtEl>
                                      </p:cBhvr>
                                    </p:animEffect>
                                    <p:anim calcmode="lin" valueType="num">
                                      <p:cBhvr>
                                        <p:cTn id="74" dur="250" fill="hold"/>
                                        <p:tgtEl>
                                          <p:spTgt spid="34"/>
                                        </p:tgtEl>
                                        <p:attrNameLst>
                                          <p:attrName>ppt_x</p:attrName>
                                        </p:attrNameLst>
                                      </p:cBhvr>
                                      <p:tavLst>
                                        <p:tav tm="0">
                                          <p:val>
                                            <p:strVal val="#ppt_x"/>
                                          </p:val>
                                        </p:tav>
                                        <p:tav tm="100000">
                                          <p:val>
                                            <p:strVal val="#ppt_x"/>
                                          </p:val>
                                        </p:tav>
                                      </p:tavLst>
                                    </p:anim>
                                    <p:anim calcmode="lin" valueType="num">
                                      <p:cBhvr>
                                        <p:cTn id="75" dur="250" fill="hold"/>
                                        <p:tgtEl>
                                          <p:spTgt spid="34"/>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42" presetClass="entr" presetSubtype="0"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250"/>
                                        <p:tgtEl>
                                          <p:spTgt spid="35"/>
                                        </p:tgtEl>
                                      </p:cBhvr>
                                    </p:animEffect>
                                    <p:anim calcmode="lin" valueType="num">
                                      <p:cBhvr>
                                        <p:cTn id="80" dur="250" fill="hold"/>
                                        <p:tgtEl>
                                          <p:spTgt spid="35"/>
                                        </p:tgtEl>
                                        <p:attrNameLst>
                                          <p:attrName>ppt_x</p:attrName>
                                        </p:attrNameLst>
                                      </p:cBhvr>
                                      <p:tavLst>
                                        <p:tav tm="0">
                                          <p:val>
                                            <p:strVal val="#ppt_x"/>
                                          </p:val>
                                        </p:tav>
                                        <p:tav tm="100000">
                                          <p:val>
                                            <p:strVal val="#ppt_x"/>
                                          </p:val>
                                        </p:tav>
                                      </p:tavLst>
                                    </p:anim>
                                    <p:anim calcmode="lin" valueType="num">
                                      <p:cBhvr>
                                        <p:cTn id="81" dur="250" fill="hold"/>
                                        <p:tgtEl>
                                          <p:spTgt spid="35"/>
                                        </p:tgtEl>
                                        <p:attrNameLst>
                                          <p:attrName>ppt_y</p:attrName>
                                        </p:attrNameLst>
                                      </p:cBhvr>
                                      <p:tavLst>
                                        <p:tav tm="0">
                                          <p:val>
                                            <p:strVal val="#ppt_y+.1"/>
                                          </p:val>
                                        </p:tav>
                                        <p:tav tm="100000">
                                          <p:val>
                                            <p:strVal val="#ppt_y"/>
                                          </p:val>
                                        </p:tav>
                                      </p:tavLst>
                                    </p:anim>
                                  </p:childTnLst>
                                </p:cTn>
                              </p:par>
                            </p:childTnLst>
                          </p:cTn>
                        </p:par>
                        <p:par>
                          <p:cTn id="82" fill="hold">
                            <p:stCondLst>
                              <p:cond delay="3250"/>
                            </p:stCondLst>
                            <p:childTnLst>
                              <p:par>
                                <p:cTn id="83" presetID="42" presetClass="entr" presetSubtype="0"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250"/>
                                        <p:tgtEl>
                                          <p:spTgt spid="36"/>
                                        </p:tgtEl>
                                      </p:cBhvr>
                                    </p:animEffect>
                                    <p:anim calcmode="lin" valueType="num">
                                      <p:cBhvr>
                                        <p:cTn id="86" dur="250" fill="hold"/>
                                        <p:tgtEl>
                                          <p:spTgt spid="36"/>
                                        </p:tgtEl>
                                        <p:attrNameLst>
                                          <p:attrName>ppt_x</p:attrName>
                                        </p:attrNameLst>
                                      </p:cBhvr>
                                      <p:tavLst>
                                        <p:tav tm="0">
                                          <p:val>
                                            <p:strVal val="#ppt_x"/>
                                          </p:val>
                                        </p:tav>
                                        <p:tav tm="100000">
                                          <p:val>
                                            <p:strVal val="#ppt_x"/>
                                          </p:val>
                                        </p:tav>
                                      </p:tavLst>
                                    </p:anim>
                                    <p:anim calcmode="lin" valueType="num">
                                      <p:cBhvr>
                                        <p:cTn id="87" dur="250" fill="hold"/>
                                        <p:tgtEl>
                                          <p:spTgt spid="36"/>
                                        </p:tgtEl>
                                        <p:attrNameLst>
                                          <p:attrName>ppt_y</p:attrName>
                                        </p:attrNameLst>
                                      </p:cBhvr>
                                      <p:tavLst>
                                        <p:tav tm="0">
                                          <p:val>
                                            <p:strVal val="#ppt_y+.1"/>
                                          </p:val>
                                        </p:tav>
                                        <p:tav tm="100000">
                                          <p:val>
                                            <p:strVal val="#ppt_y"/>
                                          </p:val>
                                        </p:tav>
                                      </p:tavLst>
                                    </p:anim>
                                  </p:childTnLst>
                                </p:cTn>
                              </p:par>
                            </p:childTnLst>
                          </p:cTn>
                        </p:par>
                        <p:par>
                          <p:cTn id="88" fill="hold">
                            <p:stCondLst>
                              <p:cond delay="3500"/>
                            </p:stCondLst>
                            <p:childTnLst>
                              <p:par>
                                <p:cTn id="89" presetID="42" presetClass="entr" presetSubtype="0" fill="hold" grpId="0" nodeType="after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250"/>
                                        <p:tgtEl>
                                          <p:spTgt spid="37"/>
                                        </p:tgtEl>
                                      </p:cBhvr>
                                    </p:animEffect>
                                    <p:anim calcmode="lin" valueType="num">
                                      <p:cBhvr>
                                        <p:cTn id="92" dur="250" fill="hold"/>
                                        <p:tgtEl>
                                          <p:spTgt spid="37"/>
                                        </p:tgtEl>
                                        <p:attrNameLst>
                                          <p:attrName>ppt_x</p:attrName>
                                        </p:attrNameLst>
                                      </p:cBhvr>
                                      <p:tavLst>
                                        <p:tav tm="0">
                                          <p:val>
                                            <p:strVal val="#ppt_x"/>
                                          </p:val>
                                        </p:tav>
                                        <p:tav tm="100000">
                                          <p:val>
                                            <p:strVal val="#ppt_x"/>
                                          </p:val>
                                        </p:tav>
                                      </p:tavLst>
                                    </p:anim>
                                    <p:anim calcmode="lin" valueType="num">
                                      <p:cBhvr>
                                        <p:cTn id="93" dur="250" fill="hold"/>
                                        <p:tgtEl>
                                          <p:spTgt spid="37"/>
                                        </p:tgtEl>
                                        <p:attrNameLst>
                                          <p:attrName>ppt_y</p:attrName>
                                        </p:attrNameLst>
                                      </p:cBhvr>
                                      <p:tavLst>
                                        <p:tav tm="0">
                                          <p:val>
                                            <p:strVal val="#ppt_y+.1"/>
                                          </p:val>
                                        </p:tav>
                                        <p:tav tm="100000">
                                          <p:val>
                                            <p:strVal val="#ppt_y"/>
                                          </p:val>
                                        </p:tav>
                                      </p:tavLst>
                                    </p:anim>
                                  </p:childTnLst>
                                </p:cTn>
                              </p:par>
                            </p:childTnLst>
                          </p:cTn>
                        </p:par>
                        <p:par>
                          <p:cTn id="94" fill="hold">
                            <p:stCondLst>
                              <p:cond delay="3750"/>
                            </p:stCondLst>
                            <p:childTnLst>
                              <p:par>
                                <p:cTn id="95" presetID="42"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250"/>
                                        <p:tgtEl>
                                          <p:spTgt spid="38"/>
                                        </p:tgtEl>
                                      </p:cBhvr>
                                    </p:animEffect>
                                    <p:anim calcmode="lin" valueType="num">
                                      <p:cBhvr>
                                        <p:cTn id="98" dur="250" fill="hold"/>
                                        <p:tgtEl>
                                          <p:spTgt spid="38"/>
                                        </p:tgtEl>
                                        <p:attrNameLst>
                                          <p:attrName>ppt_x</p:attrName>
                                        </p:attrNameLst>
                                      </p:cBhvr>
                                      <p:tavLst>
                                        <p:tav tm="0">
                                          <p:val>
                                            <p:strVal val="#ppt_x"/>
                                          </p:val>
                                        </p:tav>
                                        <p:tav tm="100000">
                                          <p:val>
                                            <p:strVal val="#ppt_x"/>
                                          </p:val>
                                        </p:tav>
                                      </p:tavLst>
                                    </p:anim>
                                    <p:anim calcmode="lin" valueType="num">
                                      <p:cBhvr>
                                        <p:cTn id="99" dur="250" fill="hold"/>
                                        <p:tgtEl>
                                          <p:spTgt spid="38"/>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42" presetClass="entr" presetSubtype="0"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250"/>
                                        <p:tgtEl>
                                          <p:spTgt spid="39"/>
                                        </p:tgtEl>
                                      </p:cBhvr>
                                    </p:animEffect>
                                    <p:anim calcmode="lin" valueType="num">
                                      <p:cBhvr>
                                        <p:cTn id="104" dur="250" fill="hold"/>
                                        <p:tgtEl>
                                          <p:spTgt spid="39"/>
                                        </p:tgtEl>
                                        <p:attrNameLst>
                                          <p:attrName>ppt_x</p:attrName>
                                        </p:attrNameLst>
                                      </p:cBhvr>
                                      <p:tavLst>
                                        <p:tav tm="0">
                                          <p:val>
                                            <p:strVal val="#ppt_x"/>
                                          </p:val>
                                        </p:tav>
                                        <p:tav tm="100000">
                                          <p:val>
                                            <p:strVal val="#ppt_x"/>
                                          </p:val>
                                        </p:tav>
                                      </p:tavLst>
                                    </p:anim>
                                    <p:anim calcmode="lin" valueType="num">
                                      <p:cBhvr>
                                        <p:cTn id="105" dur="250" fill="hold"/>
                                        <p:tgtEl>
                                          <p:spTgt spid="39"/>
                                        </p:tgtEl>
                                        <p:attrNameLst>
                                          <p:attrName>ppt_y</p:attrName>
                                        </p:attrNameLst>
                                      </p:cBhvr>
                                      <p:tavLst>
                                        <p:tav tm="0">
                                          <p:val>
                                            <p:strVal val="#ppt_y+.1"/>
                                          </p:val>
                                        </p:tav>
                                        <p:tav tm="100000">
                                          <p:val>
                                            <p:strVal val="#ppt_y"/>
                                          </p:val>
                                        </p:tav>
                                      </p:tavLst>
                                    </p:anim>
                                  </p:childTnLst>
                                </p:cTn>
                              </p:par>
                            </p:childTnLst>
                          </p:cTn>
                        </p:par>
                        <p:par>
                          <p:cTn id="106" fill="hold">
                            <p:stCondLst>
                              <p:cond delay="4250"/>
                            </p:stCondLst>
                            <p:childTnLst>
                              <p:par>
                                <p:cTn id="107" presetID="42" presetClass="entr" presetSubtype="0" fill="hold" grpId="0" nodeType="after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250"/>
                                        <p:tgtEl>
                                          <p:spTgt spid="40"/>
                                        </p:tgtEl>
                                      </p:cBhvr>
                                    </p:animEffect>
                                    <p:anim calcmode="lin" valueType="num">
                                      <p:cBhvr>
                                        <p:cTn id="110" dur="250" fill="hold"/>
                                        <p:tgtEl>
                                          <p:spTgt spid="40"/>
                                        </p:tgtEl>
                                        <p:attrNameLst>
                                          <p:attrName>ppt_x</p:attrName>
                                        </p:attrNameLst>
                                      </p:cBhvr>
                                      <p:tavLst>
                                        <p:tav tm="0">
                                          <p:val>
                                            <p:strVal val="#ppt_x"/>
                                          </p:val>
                                        </p:tav>
                                        <p:tav tm="100000">
                                          <p:val>
                                            <p:strVal val="#ppt_x"/>
                                          </p:val>
                                        </p:tav>
                                      </p:tavLst>
                                    </p:anim>
                                    <p:anim calcmode="lin" valueType="num">
                                      <p:cBhvr>
                                        <p:cTn id="111" dur="250" fill="hold"/>
                                        <p:tgtEl>
                                          <p:spTgt spid="40"/>
                                        </p:tgtEl>
                                        <p:attrNameLst>
                                          <p:attrName>ppt_y</p:attrName>
                                        </p:attrNameLst>
                                      </p:cBhvr>
                                      <p:tavLst>
                                        <p:tav tm="0">
                                          <p:val>
                                            <p:strVal val="#ppt_y+.1"/>
                                          </p:val>
                                        </p:tav>
                                        <p:tav tm="100000">
                                          <p:val>
                                            <p:strVal val="#ppt_y"/>
                                          </p:val>
                                        </p:tav>
                                      </p:tavLst>
                                    </p:anim>
                                  </p:childTnLst>
                                </p:cTn>
                              </p:par>
                            </p:childTnLst>
                          </p:cTn>
                        </p:par>
                        <p:par>
                          <p:cTn id="112" fill="hold">
                            <p:stCondLst>
                              <p:cond delay="4500"/>
                            </p:stCondLst>
                            <p:childTnLst>
                              <p:par>
                                <p:cTn id="113" presetID="42" presetClass="entr" presetSubtype="0" fill="hold" grpId="0"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250"/>
                                        <p:tgtEl>
                                          <p:spTgt spid="41"/>
                                        </p:tgtEl>
                                      </p:cBhvr>
                                    </p:animEffect>
                                    <p:anim calcmode="lin" valueType="num">
                                      <p:cBhvr>
                                        <p:cTn id="116" dur="250" fill="hold"/>
                                        <p:tgtEl>
                                          <p:spTgt spid="41"/>
                                        </p:tgtEl>
                                        <p:attrNameLst>
                                          <p:attrName>ppt_x</p:attrName>
                                        </p:attrNameLst>
                                      </p:cBhvr>
                                      <p:tavLst>
                                        <p:tav tm="0">
                                          <p:val>
                                            <p:strVal val="#ppt_x"/>
                                          </p:val>
                                        </p:tav>
                                        <p:tav tm="100000">
                                          <p:val>
                                            <p:strVal val="#ppt_x"/>
                                          </p:val>
                                        </p:tav>
                                      </p:tavLst>
                                    </p:anim>
                                    <p:anim calcmode="lin" valueType="num">
                                      <p:cBhvr>
                                        <p:cTn id="117" dur="250" fill="hold"/>
                                        <p:tgtEl>
                                          <p:spTgt spid="41"/>
                                        </p:tgtEl>
                                        <p:attrNameLst>
                                          <p:attrName>ppt_y</p:attrName>
                                        </p:attrNameLst>
                                      </p:cBhvr>
                                      <p:tavLst>
                                        <p:tav tm="0">
                                          <p:val>
                                            <p:strVal val="#ppt_y+.1"/>
                                          </p:val>
                                        </p:tav>
                                        <p:tav tm="100000">
                                          <p:val>
                                            <p:strVal val="#ppt_y"/>
                                          </p:val>
                                        </p:tav>
                                      </p:tavLst>
                                    </p:anim>
                                  </p:childTnLst>
                                </p:cTn>
                              </p:par>
                            </p:childTnLst>
                          </p:cTn>
                        </p:par>
                        <p:par>
                          <p:cTn id="118" fill="hold">
                            <p:stCondLst>
                              <p:cond delay="4750"/>
                            </p:stCondLst>
                            <p:childTnLst>
                              <p:par>
                                <p:cTn id="119" presetID="42" presetClass="entr" presetSubtype="0" fill="hold" grpId="0" nodeType="after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250"/>
                                        <p:tgtEl>
                                          <p:spTgt spid="42"/>
                                        </p:tgtEl>
                                      </p:cBhvr>
                                    </p:animEffect>
                                    <p:anim calcmode="lin" valueType="num">
                                      <p:cBhvr>
                                        <p:cTn id="122" dur="250" fill="hold"/>
                                        <p:tgtEl>
                                          <p:spTgt spid="42"/>
                                        </p:tgtEl>
                                        <p:attrNameLst>
                                          <p:attrName>ppt_x</p:attrName>
                                        </p:attrNameLst>
                                      </p:cBhvr>
                                      <p:tavLst>
                                        <p:tav tm="0">
                                          <p:val>
                                            <p:strVal val="#ppt_x"/>
                                          </p:val>
                                        </p:tav>
                                        <p:tav tm="100000">
                                          <p:val>
                                            <p:strVal val="#ppt_x"/>
                                          </p:val>
                                        </p:tav>
                                      </p:tavLst>
                                    </p:anim>
                                    <p:anim calcmode="lin" valueType="num">
                                      <p:cBhvr>
                                        <p:cTn id="123" dur="25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6" grpId="0"/>
      <p:bldP spid="27" grpId="0" animBg="1"/>
      <p:bldP spid="28" grpId="0" animBg="1"/>
      <p:bldP spid="29" grpId="0"/>
      <p:bldP spid="30" grpId="0"/>
      <p:bldP spid="31" grpId="0" animBg="1"/>
      <p:bldP spid="32" grpId="0" animBg="1"/>
      <p:bldP spid="33" grpId="0"/>
      <p:bldP spid="34" grpId="0"/>
      <p:bldP spid="35" grpId="0" animBg="1"/>
      <p:bldP spid="36" grpId="0" animBg="1"/>
      <p:bldP spid="37" grpId="0"/>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flipH="1">
            <a:off x="210114" y="1872343"/>
            <a:ext cx="11951271" cy="4397061"/>
            <a:chOff x="-168404" y="1347788"/>
            <a:chExt cx="8562467" cy="3150268"/>
          </a:xfrm>
        </p:grpSpPr>
        <p:grpSp>
          <p:nvGrpSpPr>
            <p:cNvPr id="23" name="组合 22"/>
            <p:cNvGrpSpPr>
              <a:grpSpLocks/>
            </p:cNvGrpSpPr>
            <p:nvPr/>
          </p:nvGrpSpPr>
          <p:grpSpPr bwMode="auto">
            <a:xfrm>
              <a:off x="-38419" y="1347788"/>
              <a:ext cx="2630488" cy="2520950"/>
              <a:chOff x="-41599" y="1060177"/>
              <a:chExt cx="2630776" cy="2520082"/>
            </a:xfrm>
          </p:grpSpPr>
          <p:sp>
            <p:nvSpPr>
              <p:cNvPr id="39" name="淘宝-想搞设计PPT(倒卖必究)-39"/>
              <p:cNvSpPr/>
              <p:nvPr/>
            </p:nvSpPr>
            <p:spPr>
              <a:xfrm>
                <a:off x="-41599" y="1060177"/>
                <a:ext cx="2630776" cy="2520082"/>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schemeClr val="bg1">
                      <a:lumMod val="50000"/>
                    </a:schemeClr>
                  </a:solidFill>
                </a:endParaRPr>
              </a:p>
            </p:txBody>
          </p:sp>
          <p:sp>
            <p:nvSpPr>
              <p:cNvPr id="40" name="淘宝-想搞设计PPT(倒卖必究)-40"/>
              <p:cNvSpPr/>
              <p:nvPr/>
            </p:nvSpPr>
            <p:spPr>
              <a:xfrm>
                <a:off x="34608" y="1301394"/>
                <a:ext cx="2535516" cy="2248363"/>
              </a:xfrm>
              <a:prstGeom prst="rect">
                <a:avLst/>
              </a:prstGeom>
            </p:spPr>
            <p:txBody>
              <a:bodyPr lIns="91409" tIns="45703" rIns="91409" bIns="45703">
                <a:spAutoFit/>
              </a:bodyPr>
              <a:lstStyle/>
              <a:p>
                <a:pPr algn="just" defTabSz="914080">
                  <a:lnSpc>
                    <a:spcPct val="150000"/>
                  </a:lnSpc>
                  <a:defRPr/>
                </a:pPr>
                <a:r>
                  <a:rPr lang="zh-CN" altLang="en-US" sz="1100" dirty="0">
                    <a:solidFill>
                      <a:schemeClr val="bg1"/>
                    </a:solidFill>
                    <a:latin typeface="微软雅黑" pitchFamily="34" charset="-122"/>
                    <a:ea typeface="微软雅黑" pitchFamily="34" charset="-122"/>
                  </a:rPr>
                  <a:t>随着计算机技术的发展及印刷技术的进步，平面设计在视觉感观领域的表现也越来越丰富，这对今天的平面设计都提出了空前的挑战，也为平面设计者提供了更为广阔的发展窨。从技术上讲，平面设计更重要。随着计算机技术的发展及印刷技术的进步，平面设计在视觉感观领域的表现也越来越丰富，这对今天的平面设计都提出了空前的挑战，。</a:t>
                </a:r>
              </a:p>
              <a:p>
                <a:pPr algn="just" defTabSz="914080">
                  <a:lnSpc>
                    <a:spcPct val="150000"/>
                  </a:lnSpc>
                  <a:defRPr/>
                </a:pPr>
                <a:r>
                  <a:rPr lang="zh-CN" altLang="en-US" sz="1100" dirty="0">
                    <a:solidFill>
                      <a:schemeClr val="bg1"/>
                    </a:solidFill>
                    <a:latin typeface="微软雅黑" pitchFamily="34" charset="-122"/>
                    <a:ea typeface="微软雅黑" pitchFamily="34" charset="-122"/>
                  </a:rPr>
                  <a:t>随着计算机技术的发展及印刷技术的进步，平面设计在视觉感观领域的表现也越来越丰富，这对今天的平面设计都提出了空前的挑战，也为平面设计者提供了更为广阔的发展窨。从技术上讲，平面设计更重要。</a:t>
                </a:r>
              </a:p>
              <a:p>
                <a:pPr algn="just" defTabSz="914080" fontAlgn="auto">
                  <a:lnSpc>
                    <a:spcPct val="150000"/>
                  </a:lnSpc>
                  <a:spcBef>
                    <a:spcPts val="0"/>
                  </a:spcBef>
                  <a:spcAft>
                    <a:spcPts val="0"/>
                  </a:spcAft>
                  <a:defRPr/>
                </a:pPr>
                <a:endParaRPr lang="zh-CN" altLang="en-US" sz="1100" dirty="0">
                  <a:solidFill>
                    <a:schemeClr val="bg1"/>
                  </a:solidFill>
                  <a:latin typeface="微软雅黑" pitchFamily="34" charset="-122"/>
                  <a:ea typeface="微软雅黑" pitchFamily="34" charset="-122"/>
                </a:endParaRPr>
              </a:p>
            </p:txBody>
          </p:sp>
        </p:grpSp>
        <p:sp>
          <p:nvSpPr>
            <p:cNvPr id="26" name="淘宝-想搞设计PPT(倒卖必究)-26"/>
            <p:cNvSpPr txBox="1">
              <a:spLocks noChangeArrowheads="1"/>
            </p:cNvSpPr>
            <p:nvPr/>
          </p:nvSpPr>
          <p:spPr bwMode="auto">
            <a:xfrm>
              <a:off x="-168404" y="4034993"/>
              <a:ext cx="2519363" cy="463063"/>
            </a:xfrm>
            <a:prstGeom prst="rect">
              <a:avLst/>
            </a:prstGeom>
            <a:noFill/>
            <a:ln w="9525">
              <a:noFill/>
              <a:miter lim="800000"/>
              <a:headEnd/>
              <a:tailEnd/>
            </a:ln>
          </p:spPr>
          <p:txBody>
            <a:bodyPr>
              <a:spAutoFit/>
            </a:bodyPr>
            <a:lstStyle/>
            <a:p>
              <a:r>
                <a:rPr lang="zh-CN" altLang="en-US" sz="3600" b="1" dirty="0">
                  <a:solidFill>
                    <a:schemeClr val="bg1">
                      <a:lumMod val="50000"/>
                    </a:schemeClr>
                  </a:solidFill>
                  <a:latin typeface="微软雅黑"/>
                  <a:ea typeface="微软雅黑"/>
                  <a:cs typeface="微软雅黑"/>
                </a:rPr>
                <a:t>这里填写标题</a:t>
              </a:r>
            </a:p>
          </p:txBody>
        </p:sp>
        <p:grpSp>
          <p:nvGrpSpPr>
            <p:cNvPr id="27" name="组合 26"/>
            <p:cNvGrpSpPr>
              <a:grpSpLocks/>
            </p:cNvGrpSpPr>
            <p:nvPr/>
          </p:nvGrpSpPr>
          <p:grpSpPr bwMode="auto">
            <a:xfrm>
              <a:off x="5807075" y="1489075"/>
              <a:ext cx="584200" cy="584200"/>
              <a:chOff x="395536" y="3651870"/>
              <a:chExt cx="764591" cy="764591"/>
            </a:xfrm>
          </p:grpSpPr>
          <p:sp>
            <p:nvSpPr>
              <p:cNvPr id="37" name="淘宝-想搞设计PPT(倒卖必究)-37"/>
              <p:cNvSpPr/>
              <p:nvPr/>
            </p:nvSpPr>
            <p:spPr>
              <a:xfrm>
                <a:off x="395536" y="3651870"/>
                <a:ext cx="764591" cy="764591"/>
              </a:xfrm>
              <a:prstGeom prst="ellipse">
                <a:avLst/>
              </a:prstGeom>
              <a:solidFill>
                <a:srgbClr val="0F3C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400" dirty="0">
                  <a:solidFill>
                    <a:schemeClr val="bg1">
                      <a:lumMod val="50000"/>
                    </a:schemeClr>
                  </a:solidFill>
                </a:endParaRPr>
              </a:p>
            </p:txBody>
          </p:sp>
          <p:pic>
            <p:nvPicPr>
              <p:cNvPr id="38" name="淘宝-想搞设计PPT(倒卖必究)-38"/>
              <p:cNvPicPr>
                <a:picLocks noChangeAspect="1"/>
              </p:cNvPicPr>
              <p:nvPr/>
            </p:nvPicPr>
            <p:blipFill>
              <a:blip r:embed="rId3"/>
              <a:srcRect/>
              <a:stretch>
                <a:fillRect/>
              </a:stretch>
            </p:blipFill>
            <p:spPr bwMode="auto">
              <a:xfrm>
                <a:off x="587331" y="3805013"/>
                <a:ext cx="381000" cy="411710"/>
              </a:xfrm>
              <a:prstGeom prst="rect">
                <a:avLst/>
              </a:prstGeom>
              <a:noFill/>
              <a:ln w="9525">
                <a:noFill/>
                <a:miter lim="800000"/>
                <a:headEnd/>
                <a:tailEnd/>
              </a:ln>
            </p:spPr>
          </p:pic>
        </p:grpSp>
        <p:grpSp>
          <p:nvGrpSpPr>
            <p:cNvPr id="28" name="组合 27"/>
            <p:cNvGrpSpPr>
              <a:grpSpLocks/>
            </p:cNvGrpSpPr>
            <p:nvPr/>
          </p:nvGrpSpPr>
          <p:grpSpPr bwMode="auto">
            <a:xfrm>
              <a:off x="5807075" y="2586038"/>
              <a:ext cx="584200" cy="585787"/>
              <a:chOff x="3221085" y="3651870"/>
              <a:chExt cx="764591" cy="764591"/>
            </a:xfrm>
          </p:grpSpPr>
          <p:sp>
            <p:nvSpPr>
              <p:cNvPr id="35" name="淘宝-想搞设计PPT(倒卖必究)-35"/>
              <p:cNvSpPr/>
              <p:nvPr/>
            </p:nvSpPr>
            <p:spPr>
              <a:xfrm>
                <a:off x="3221085" y="3651870"/>
                <a:ext cx="764591" cy="764591"/>
              </a:xfrm>
              <a:prstGeom prst="ellipse">
                <a:avLst/>
              </a:prstGeom>
              <a:solidFill>
                <a:srgbClr val="1554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400" dirty="0">
                  <a:solidFill>
                    <a:schemeClr val="bg1">
                      <a:lumMod val="50000"/>
                    </a:schemeClr>
                  </a:solidFill>
                </a:endParaRPr>
              </a:p>
            </p:txBody>
          </p:sp>
          <p:pic>
            <p:nvPicPr>
              <p:cNvPr id="36" name="淘宝-想搞设计PPT(倒卖必究)-36"/>
              <p:cNvPicPr>
                <a:picLocks noChangeAspect="1"/>
              </p:cNvPicPr>
              <p:nvPr/>
            </p:nvPicPr>
            <p:blipFill>
              <a:blip r:embed="rId4"/>
              <a:srcRect/>
              <a:stretch>
                <a:fillRect/>
              </a:stretch>
            </p:blipFill>
            <p:spPr bwMode="auto">
              <a:xfrm>
                <a:off x="3372011" y="3778161"/>
                <a:ext cx="462738" cy="431630"/>
              </a:xfrm>
              <a:prstGeom prst="rect">
                <a:avLst/>
              </a:prstGeom>
              <a:noFill/>
              <a:ln w="9525">
                <a:noFill/>
                <a:miter lim="800000"/>
                <a:headEnd/>
                <a:tailEnd/>
              </a:ln>
            </p:spPr>
          </p:pic>
        </p:grpSp>
        <p:grpSp>
          <p:nvGrpSpPr>
            <p:cNvPr id="29" name="组合 28"/>
            <p:cNvGrpSpPr>
              <a:grpSpLocks/>
            </p:cNvGrpSpPr>
            <p:nvPr/>
          </p:nvGrpSpPr>
          <p:grpSpPr bwMode="auto">
            <a:xfrm>
              <a:off x="5807075" y="3684588"/>
              <a:ext cx="584200" cy="584200"/>
              <a:chOff x="6046633" y="3651870"/>
              <a:chExt cx="764591" cy="764591"/>
            </a:xfrm>
          </p:grpSpPr>
          <p:sp>
            <p:nvSpPr>
              <p:cNvPr id="33" name="淘宝-想搞设计PPT(倒卖必究)-33"/>
              <p:cNvSpPr/>
              <p:nvPr/>
            </p:nvSpPr>
            <p:spPr>
              <a:xfrm>
                <a:off x="6046633" y="3651870"/>
                <a:ext cx="764591" cy="764591"/>
              </a:xfrm>
              <a:prstGeom prst="ellipse">
                <a:avLst/>
              </a:prstGeom>
              <a:solidFill>
                <a:srgbClr val="0F3C6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400" dirty="0">
                  <a:solidFill>
                    <a:schemeClr val="bg1">
                      <a:lumMod val="50000"/>
                    </a:schemeClr>
                  </a:solidFill>
                </a:endParaRPr>
              </a:p>
            </p:txBody>
          </p:sp>
          <p:pic>
            <p:nvPicPr>
              <p:cNvPr id="34" name="淘宝-想搞设计PPT(倒卖必究)-34"/>
              <p:cNvPicPr>
                <a:picLocks noChangeAspect="1"/>
              </p:cNvPicPr>
              <p:nvPr/>
            </p:nvPicPr>
            <p:blipFill>
              <a:blip r:embed="rId5"/>
              <a:srcRect/>
              <a:stretch>
                <a:fillRect/>
              </a:stretch>
            </p:blipFill>
            <p:spPr bwMode="auto">
              <a:xfrm>
                <a:off x="6224066" y="3805013"/>
                <a:ext cx="409724" cy="431630"/>
              </a:xfrm>
              <a:prstGeom prst="rect">
                <a:avLst/>
              </a:prstGeom>
              <a:noFill/>
              <a:ln w="9525">
                <a:noFill/>
                <a:miter lim="800000"/>
                <a:headEnd/>
                <a:tailEnd/>
              </a:ln>
            </p:spPr>
          </p:pic>
        </p:grpSp>
        <p:sp>
          <p:nvSpPr>
            <p:cNvPr id="30" name="淘宝-想搞设计PPT(倒卖必究)-30"/>
            <p:cNvSpPr>
              <a:spLocks noChangeArrowheads="1"/>
            </p:cNvSpPr>
            <p:nvPr/>
          </p:nvSpPr>
          <p:spPr bwMode="auto">
            <a:xfrm>
              <a:off x="6377938" y="1592030"/>
              <a:ext cx="2016125" cy="396911"/>
            </a:xfrm>
            <a:prstGeom prst="rect">
              <a:avLst/>
            </a:prstGeom>
            <a:noFill/>
            <a:ln w="9525">
              <a:noFill/>
              <a:miter lim="800000"/>
              <a:headEnd/>
              <a:tailEnd/>
            </a:ln>
          </p:spPr>
          <p:txBody>
            <a:bodyPr>
              <a:spAutoFit/>
            </a:bodyPr>
            <a:lstStyle/>
            <a:p>
              <a:pPr>
                <a:lnSpc>
                  <a:spcPts val="1200"/>
                </a:lnSpc>
              </a:pPr>
              <a:r>
                <a:rPr lang="zh-CN" altLang="en-US" sz="1100" dirty="0">
                  <a:solidFill>
                    <a:schemeClr val="bg1">
                      <a:lumMod val="50000"/>
                    </a:schemeClr>
                  </a:solidFill>
                  <a:latin typeface="微软雅黑"/>
                  <a:ea typeface="微软雅黑"/>
                  <a:cs typeface="微软雅黑"/>
                </a:rPr>
                <a:t>随着计算机技术的发展及印刷技术的进步，平面设计在视觉感观领域的表现和应用也越来越丰富。</a:t>
              </a:r>
            </a:p>
          </p:txBody>
        </p:sp>
        <p:sp>
          <p:nvSpPr>
            <p:cNvPr id="31" name="淘宝-想搞设计PPT(倒卖必究)-31"/>
            <p:cNvSpPr>
              <a:spLocks noChangeArrowheads="1"/>
            </p:cNvSpPr>
            <p:nvPr/>
          </p:nvSpPr>
          <p:spPr bwMode="auto">
            <a:xfrm>
              <a:off x="6377938" y="2674704"/>
              <a:ext cx="2016125" cy="396911"/>
            </a:xfrm>
            <a:prstGeom prst="rect">
              <a:avLst/>
            </a:prstGeom>
            <a:noFill/>
            <a:ln w="9525">
              <a:noFill/>
              <a:miter lim="800000"/>
              <a:headEnd/>
              <a:tailEnd/>
            </a:ln>
          </p:spPr>
          <p:txBody>
            <a:bodyPr>
              <a:spAutoFit/>
            </a:bodyPr>
            <a:lstStyle/>
            <a:p>
              <a:pPr>
                <a:lnSpc>
                  <a:spcPts val="1200"/>
                </a:lnSpc>
              </a:pPr>
              <a:r>
                <a:rPr lang="zh-CN" altLang="en-US" sz="1100">
                  <a:solidFill>
                    <a:schemeClr val="bg1">
                      <a:lumMod val="50000"/>
                    </a:schemeClr>
                  </a:solidFill>
                  <a:latin typeface="微软雅黑"/>
                  <a:ea typeface="微软雅黑"/>
                  <a:cs typeface="微软雅黑"/>
                </a:rPr>
                <a:t>随着计算机技术的发展及印刷技术的进步，平面设计在视觉感观领域的表现和应用也越来越丰富。</a:t>
              </a:r>
            </a:p>
          </p:txBody>
        </p:sp>
        <p:sp>
          <p:nvSpPr>
            <p:cNvPr id="32" name="淘宝-想搞设计PPT(倒卖必究)-32"/>
            <p:cNvSpPr>
              <a:spLocks noChangeArrowheads="1"/>
            </p:cNvSpPr>
            <p:nvPr/>
          </p:nvSpPr>
          <p:spPr bwMode="auto">
            <a:xfrm>
              <a:off x="6377938" y="3774842"/>
              <a:ext cx="2016125" cy="396911"/>
            </a:xfrm>
            <a:prstGeom prst="rect">
              <a:avLst/>
            </a:prstGeom>
            <a:noFill/>
            <a:ln w="9525">
              <a:noFill/>
              <a:miter lim="800000"/>
              <a:headEnd/>
              <a:tailEnd/>
            </a:ln>
          </p:spPr>
          <p:txBody>
            <a:bodyPr>
              <a:spAutoFit/>
            </a:bodyPr>
            <a:lstStyle/>
            <a:p>
              <a:pPr>
                <a:lnSpc>
                  <a:spcPts val="1200"/>
                </a:lnSpc>
              </a:pPr>
              <a:r>
                <a:rPr lang="zh-CN" altLang="en-US" sz="1100">
                  <a:solidFill>
                    <a:schemeClr val="bg1">
                      <a:lumMod val="50000"/>
                    </a:schemeClr>
                  </a:solidFill>
                  <a:latin typeface="微软雅黑"/>
                  <a:ea typeface="微软雅黑"/>
                  <a:cs typeface="微软雅黑"/>
                </a:rPr>
                <a:t>随着计算机技术的发展及印刷技术的进步，平面设计在视觉感观领域的表现和应用也越来越丰富。</a:t>
              </a:r>
            </a:p>
          </p:txBody>
        </p:sp>
      </p:grpSp>
      <p:pic>
        <p:nvPicPr>
          <p:cNvPr id="47" name="Picture 46" descr="华中科技大学.png"/>
          <p:cNvPicPr>
            <a:picLocks noChangeAspect="1"/>
          </p:cNvPicPr>
          <p:nvPr/>
        </p:nvPicPr>
        <p:blipFill>
          <a:blip r:embed="rId9"/>
          <a:stretch>
            <a:fillRect/>
          </a:stretch>
        </p:blipFill>
        <p:spPr>
          <a:xfrm>
            <a:off x="10530699" y="115868"/>
            <a:ext cx="1548051" cy="340017"/>
          </a:xfrm>
          <a:prstGeom prst="rect">
            <a:avLst/>
          </a:prstGeom>
        </p:spPr>
      </p:pic>
      <p:pic>
        <p:nvPicPr>
          <p:cNvPr id="48" name="Picture 47" descr="6674524721d8430fbfe30ca0.jpg"/>
          <p:cNvPicPr>
            <a:picLocks noChangeAspect="1"/>
          </p:cNvPicPr>
          <p:nvPr/>
        </p:nvPicPr>
        <p:blipFill>
          <a:blip r:embed="rId10"/>
          <a:stretch>
            <a:fillRect/>
          </a:stretch>
        </p:blipFill>
        <p:spPr>
          <a:xfrm>
            <a:off x="4399808" y="1844843"/>
            <a:ext cx="3329736" cy="4439648"/>
          </a:xfrm>
          <a:prstGeom prst="rect">
            <a:avLst/>
          </a:prstGeom>
        </p:spPr>
      </p:pic>
      <p:grpSp>
        <p:nvGrpSpPr>
          <p:cNvPr id="5" name="组合 4">
            <a:extLst>
              <a:ext uri="{FF2B5EF4-FFF2-40B4-BE49-F238E27FC236}">
                <a16:creationId xmlns:a16="http://schemas.microsoft.com/office/drawing/2014/main" id="{3DBD6644-9E67-CCE3-4CF6-FC090296F77C}"/>
              </a:ext>
            </a:extLst>
          </p:cNvPr>
          <p:cNvGrpSpPr/>
          <p:nvPr/>
        </p:nvGrpSpPr>
        <p:grpSpPr>
          <a:xfrm>
            <a:off x="0" y="346811"/>
            <a:ext cx="12190413" cy="718654"/>
            <a:chOff x="0" y="346811"/>
            <a:chExt cx="12190413" cy="718654"/>
          </a:xfrm>
        </p:grpSpPr>
        <p:sp>
          <p:nvSpPr>
            <p:cNvPr id="6" name="淘宝-想搞设计PPT(倒卖必究)-6">
              <a:extLst>
                <a:ext uri="{FF2B5EF4-FFF2-40B4-BE49-F238E27FC236}">
                  <a16:creationId xmlns:a16="http://schemas.microsoft.com/office/drawing/2014/main" id="{A3C9487E-22B6-29D0-D223-C074175A00EA}"/>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 name="淘宝-想搞设计PPT(倒卖必究)-7">
              <a:extLst>
                <a:ext uri="{FF2B5EF4-FFF2-40B4-BE49-F238E27FC236}">
                  <a16:creationId xmlns:a16="http://schemas.microsoft.com/office/drawing/2014/main" id="{6D2CE2F3-068D-438C-1553-25872467E44A}"/>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8" name="组合 7">
              <a:extLst>
                <a:ext uri="{FF2B5EF4-FFF2-40B4-BE49-F238E27FC236}">
                  <a16:creationId xmlns:a16="http://schemas.microsoft.com/office/drawing/2014/main" id="{7A01F865-AD7C-00EE-2613-CF604A1D9E25}"/>
                </a:ext>
              </a:extLst>
            </p:cNvPr>
            <p:cNvGrpSpPr/>
            <p:nvPr/>
          </p:nvGrpSpPr>
          <p:grpSpPr>
            <a:xfrm>
              <a:off x="4639555" y="346811"/>
              <a:ext cx="3520763" cy="718654"/>
              <a:chOff x="4639555" y="346811"/>
              <a:chExt cx="3520763" cy="718654"/>
            </a:xfrm>
          </p:grpSpPr>
          <p:grpSp>
            <p:nvGrpSpPr>
              <p:cNvPr id="10" name="组合 9">
                <a:extLst>
                  <a:ext uri="{FF2B5EF4-FFF2-40B4-BE49-F238E27FC236}">
                    <a16:creationId xmlns:a16="http://schemas.microsoft.com/office/drawing/2014/main" id="{1EB2E7D2-FF72-BCD9-E734-C647C0D77E5E}"/>
                  </a:ext>
                </a:extLst>
              </p:cNvPr>
              <p:cNvGrpSpPr/>
              <p:nvPr/>
            </p:nvGrpSpPr>
            <p:grpSpPr>
              <a:xfrm>
                <a:off x="5345943" y="346811"/>
                <a:ext cx="2814375" cy="718654"/>
                <a:chOff x="4774418" y="396102"/>
                <a:chExt cx="2814375" cy="718654"/>
              </a:xfrm>
            </p:grpSpPr>
            <p:sp>
              <p:nvSpPr>
                <p:cNvPr id="45" name="淘宝-想搞设计PPT(倒卖必究)-45">
                  <a:extLst>
                    <a:ext uri="{FF2B5EF4-FFF2-40B4-BE49-F238E27FC236}">
                      <a16:creationId xmlns:a16="http://schemas.microsoft.com/office/drawing/2014/main" id="{FC95C636-7F0A-23B9-D897-6BDC66B4BB79}"/>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46" name="淘宝-想搞设计PPT(倒卖必究)-46">
                  <a:extLst>
                    <a:ext uri="{FF2B5EF4-FFF2-40B4-BE49-F238E27FC236}">
                      <a16:creationId xmlns:a16="http://schemas.microsoft.com/office/drawing/2014/main" id="{3EDEFC98-E55C-46D0-7BAF-FE9F0566A871}"/>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BEABF714-2EEC-8A8D-FE75-A9F2FB798B7D}"/>
                  </a:ext>
                </a:extLst>
              </p:cNvPr>
              <p:cNvGrpSpPr/>
              <p:nvPr/>
            </p:nvGrpSpPr>
            <p:grpSpPr>
              <a:xfrm flipH="1">
                <a:off x="4639555" y="400040"/>
                <a:ext cx="1054099" cy="619705"/>
                <a:chOff x="4428098" y="592147"/>
                <a:chExt cx="3450476" cy="1826336"/>
              </a:xfrm>
            </p:grpSpPr>
            <p:sp>
              <p:nvSpPr>
                <p:cNvPr id="24" name="淘宝-想搞设计PPT(倒卖必究)-24">
                  <a:extLst>
                    <a:ext uri="{FF2B5EF4-FFF2-40B4-BE49-F238E27FC236}">
                      <a16:creationId xmlns:a16="http://schemas.microsoft.com/office/drawing/2014/main" id="{27F1AE50-86EC-8541-CA35-68BB4852B2B8}"/>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1" name="淘宝-想搞设计PPT(倒卖必究)-41">
                  <a:extLst>
                    <a:ext uri="{FF2B5EF4-FFF2-40B4-BE49-F238E27FC236}">
                      <a16:creationId xmlns:a16="http://schemas.microsoft.com/office/drawing/2014/main" id="{CDA86235-8563-794A-FEC6-F66BE981CECD}"/>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淘宝-想搞设计PPT(倒卖必究)-42">
                  <a:extLst>
                    <a:ext uri="{FF2B5EF4-FFF2-40B4-BE49-F238E27FC236}">
                      <a16:creationId xmlns:a16="http://schemas.microsoft.com/office/drawing/2014/main" id="{09E26A66-ECA0-2B33-FEBE-661D4A1DE02C}"/>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淘宝-想搞设计PPT(倒卖必究)-43">
                  <a:extLst>
                    <a:ext uri="{FF2B5EF4-FFF2-40B4-BE49-F238E27FC236}">
                      <a16:creationId xmlns:a16="http://schemas.microsoft.com/office/drawing/2014/main" id="{4DA41C3F-3AFD-4D76-B74C-108CE70D19C1}"/>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淘宝-想搞设计PPT(倒卖必究)-44">
                  <a:extLst>
                    <a:ext uri="{FF2B5EF4-FFF2-40B4-BE49-F238E27FC236}">
                      <a16:creationId xmlns:a16="http://schemas.microsoft.com/office/drawing/2014/main" id="{683B4016-F19D-DD01-BB02-9301F3BF507B}"/>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14253423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20356" y="2235201"/>
            <a:ext cx="10328654" cy="4065742"/>
            <a:chOff x="1585731" y="2361821"/>
            <a:chExt cx="9200441" cy="3621637"/>
          </a:xfrm>
        </p:grpSpPr>
        <p:grpSp>
          <p:nvGrpSpPr>
            <p:cNvPr id="23" name="组合 22"/>
            <p:cNvGrpSpPr/>
            <p:nvPr/>
          </p:nvGrpSpPr>
          <p:grpSpPr>
            <a:xfrm>
              <a:off x="4218770" y="2361826"/>
              <a:ext cx="1749163" cy="2029031"/>
              <a:chOff x="3995936" y="1038814"/>
              <a:chExt cx="1179441" cy="1368152"/>
            </a:xfrm>
          </p:grpSpPr>
          <p:sp>
            <p:nvSpPr>
              <p:cNvPr id="41" name="淘宝-想搞设计PPT(倒卖必究)-41"/>
              <p:cNvSpPr/>
              <p:nvPr/>
            </p:nvSpPr>
            <p:spPr>
              <a:xfrm rot="5400000">
                <a:off x="3901581" y="1133169"/>
                <a:ext cx="1368152" cy="1179441"/>
              </a:xfrm>
              <a:prstGeom prst="hexagon">
                <a:avLst/>
              </a:prstGeom>
              <a:solidFill>
                <a:srgbClr val="0F3C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42" name="组合 41"/>
              <p:cNvGrpSpPr/>
              <p:nvPr/>
            </p:nvGrpSpPr>
            <p:grpSpPr>
              <a:xfrm>
                <a:off x="4315782" y="1508577"/>
                <a:ext cx="539750" cy="428626"/>
                <a:chOff x="1895475" y="3244850"/>
                <a:chExt cx="539750" cy="428626"/>
              </a:xfrm>
            </p:grpSpPr>
            <p:sp>
              <p:nvSpPr>
                <p:cNvPr id="43" name="淘宝-想搞设计PPT(倒卖必究)-43"/>
                <p:cNvSpPr>
                  <a:spLocks/>
                </p:cNvSpPr>
                <p:nvPr/>
              </p:nvSpPr>
              <p:spPr bwMode="auto">
                <a:xfrm>
                  <a:off x="2359025" y="3492500"/>
                  <a:ext cx="76200" cy="157163"/>
                </a:xfrm>
                <a:custGeom>
                  <a:avLst/>
                  <a:gdLst>
                    <a:gd name="T0" fmla="*/ 0 w 27"/>
                    <a:gd name="T1" fmla="*/ 56 h 56"/>
                    <a:gd name="T2" fmla="*/ 23 w 27"/>
                    <a:gd name="T3" fmla="*/ 56 h 56"/>
                    <a:gd name="T4" fmla="*/ 27 w 27"/>
                    <a:gd name="T5" fmla="*/ 52 h 56"/>
                    <a:gd name="T6" fmla="*/ 27 w 27"/>
                    <a:gd name="T7" fmla="*/ 0 h 56"/>
                    <a:gd name="T8" fmla="*/ 0 w 27"/>
                    <a:gd name="T9" fmla="*/ 56 h 56"/>
                  </a:gdLst>
                  <a:ahLst/>
                  <a:cxnLst>
                    <a:cxn ang="0">
                      <a:pos x="T0" y="T1"/>
                    </a:cxn>
                    <a:cxn ang="0">
                      <a:pos x="T2" y="T3"/>
                    </a:cxn>
                    <a:cxn ang="0">
                      <a:pos x="T4" y="T5"/>
                    </a:cxn>
                    <a:cxn ang="0">
                      <a:pos x="T6" y="T7"/>
                    </a:cxn>
                    <a:cxn ang="0">
                      <a:pos x="T8" y="T9"/>
                    </a:cxn>
                  </a:cxnLst>
                  <a:rect l="0" t="0" r="r" b="b"/>
                  <a:pathLst>
                    <a:path w="27" h="56">
                      <a:moveTo>
                        <a:pt x="0" y="56"/>
                      </a:moveTo>
                      <a:cubicBezTo>
                        <a:pt x="23" y="56"/>
                        <a:pt x="23" y="56"/>
                        <a:pt x="23" y="56"/>
                      </a:cubicBezTo>
                      <a:cubicBezTo>
                        <a:pt x="25" y="56"/>
                        <a:pt x="27" y="54"/>
                        <a:pt x="27" y="52"/>
                      </a:cubicBezTo>
                      <a:cubicBezTo>
                        <a:pt x="27" y="0"/>
                        <a:pt x="27" y="0"/>
                        <a:pt x="27" y="0"/>
                      </a:cubicBezTo>
                      <a:cubicBezTo>
                        <a:pt x="27" y="22"/>
                        <a:pt x="17" y="43"/>
                        <a:pt x="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4" name="淘宝-想搞设计PPT(倒卖必究)-44"/>
                <p:cNvSpPr>
                  <a:spLocks noEditPoints="1"/>
                </p:cNvSpPr>
                <p:nvPr/>
              </p:nvSpPr>
              <p:spPr bwMode="auto">
                <a:xfrm>
                  <a:off x="1895475" y="3244850"/>
                  <a:ext cx="539750" cy="404813"/>
                </a:xfrm>
                <a:custGeom>
                  <a:avLst/>
                  <a:gdLst>
                    <a:gd name="T0" fmla="*/ 188 w 192"/>
                    <a:gd name="T1" fmla="*/ 24 h 144"/>
                    <a:gd name="T2" fmla="*/ 167 w 192"/>
                    <a:gd name="T3" fmla="*/ 24 h 144"/>
                    <a:gd name="T4" fmla="*/ 156 w 192"/>
                    <a:gd name="T5" fmla="*/ 2 h 144"/>
                    <a:gd name="T6" fmla="*/ 152 w 192"/>
                    <a:gd name="T7" fmla="*/ 0 h 144"/>
                    <a:gd name="T8" fmla="*/ 88 w 192"/>
                    <a:gd name="T9" fmla="*/ 0 h 144"/>
                    <a:gd name="T10" fmla="*/ 85 w 192"/>
                    <a:gd name="T11" fmla="*/ 2 h 144"/>
                    <a:gd name="T12" fmla="*/ 74 w 192"/>
                    <a:gd name="T13" fmla="*/ 24 h 144"/>
                    <a:gd name="T14" fmla="*/ 64 w 192"/>
                    <a:gd name="T15" fmla="*/ 24 h 144"/>
                    <a:gd name="T16" fmla="*/ 64 w 192"/>
                    <a:gd name="T17" fmla="*/ 24 h 144"/>
                    <a:gd name="T18" fmla="*/ 56 w 192"/>
                    <a:gd name="T19" fmla="*/ 24 h 144"/>
                    <a:gd name="T20" fmla="*/ 56 w 192"/>
                    <a:gd name="T21" fmla="*/ 24 h 144"/>
                    <a:gd name="T22" fmla="*/ 24 w 192"/>
                    <a:gd name="T23" fmla="*/ 24 h 144"/>
                    <a:gd name="T24" fmla="*/ 24 w 192"/>
                    <a:gd name="T25" fmla="*/ 24 h 144"/>
                    <a:gd name="T26" fmla="*/ 16 w 192"/>
                    <a:gd name="T27" fmla="*/ 24 h 144"/>
                    <a:gd name="T28" fmla="*/ 16 w 192"/>
                    <a:gd name="T29" fmla="*/ 24 h 144"/>
                    <a:gd name="T30" fmla="*/ 4 w 192"/>
                    <a:gd name="T31" fmla="*/ 24 h 144"/>
                    <a:gd name="T32" fmla="*/ 0 w 192"/>
                    <a:gd name="T33" fmla="*/ 28 h 144"/>
                    <a:gd name="T34" fmla="*/ 0 w 192"/>
                    <a:gd name="T35" fmla="*/ 140 h 144"/>
                    <a:gd name="T36" fmla="*/ 4 w 192"/>
                    <a:gd name="T37" fmla="*/ 144 h 144"/>
                    <a:gd name="T38" fmla="*/ 75 w 192"/>
                    <a:gd name="T39" fmla="*/ 144 h 144"/>
                    <a:gd name="T40" fmla="*/ 48 w 192"/>
                    <a:gd name="T41" fmla="*/ 88 h 144"/>
                    <a:gd name="T42" fmla="*/ 120 w 192"/>
                    <a:gd name="T43" fmla="*/ 16 h 144"/>
                    <a:gd name="T44" fmla="*/ 192 w 192"/>
                    <a:gd name="T45" fmla="*/ 88 h 144"/>
                    <a:gd name="T46" fmla="*/ 192 w 192"/>
                    <a:gd name="T47" fmla="*/ 28 h 144"/>
                    <a:gd name="T48" fmla="*/ 188 w 192"/>
                    <a:gd name="T49" fmla="*/ 24 h 144"/>
                    <a:gd name="T50" fmla="*/ 36 w 192"/>
                    <a:gd name="T51" fmla="*/ 56 h 144"/>
                    <a:gd name="T52" fmla="*/ 20 w 192"/>
                    <a:gd name="T53" fmla="*/ 56 h 144"/>
                    <a:gd name="T54" fmla="*/ 16 w 192"/>
                    <a:gd name="T55" fmla="*/ 52 h 144"/>
                    <a:gd name="T56" fmla="*/ 20 w 192"/>
                    <a:gd name="T57" fmla="*/ 48 h 144"/>
                    <a:gd name="T58" fmla="*/ 36 w 192"/>
                    <a:gd name="T59" fmla="*/ 48 h 144"/>
                    <a:gd name="T60" fmla="*/ 40 w 192"/>
                    <a:gd name="T61" fmla="*/ 52 h 144"/>
                    <a:gd name="T62" fmla="*/ 36 w 192"/>
                    <a:gd name="T63"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44">
                      <a:moveTo>
                        <a:pt x="188" y="24"/>
                      </a:moveTo>
                      <a:cubicBezTo>
                        <a:pt x="167" y="24"/>
                        <a:pt x="167" y="24"/>
                        <a:pt x="167" y="24"/>
                      </a:cubicBezTo>
                      <a:cubicBezTo>
                        <a:pt x="156" y="2"/>
                        <a:pt x="156" y="2"/>
                        <a:pt x="156" y="2"/>
                      </a:cubicBezTo>
                      <a:cubicBezTo>
                        <a:pt x="155" y="1"/>
                        <a:pt x="154" y="0"/>
                        <a:pt x="152" y="0"/>
                      </a:cubicBezTo>
                      <a:cubicBezTo>
                        <a:pt x="88" y="0"/>
                        <a:pt x="88" y="0"/>
                        <a:pt x="88" y="0"/>
                      </a:cubicBezTo>
                      <a:cubicBezTo>
                        <a:pt x="87" y="0"/>
                        <a:pt x="85" y="1"/>
                        <a:pt x="85" y="2"/>
                      </a:cubicBezTo>
                      <a:cubicBezTo>
                        <a:pt x="74" y="24"/>
                        <a:pt x="74" y="24"/>
                        <a:pt x="74" y="24"/>
                      </a:cubicBezTo>
                      <a:cubicBezTo>
                        <a:pt x="64" y="24"/>
                        <a:pt x="64" y="24"/>
                        <a:pt x="64" y="24"/>
                      </a:cubicBezTo>
                      <a:cubicBezTo>
                        <a:pt x="64" y="24"/>
                        <a:pt x="64" y="24"/>
                        <a:pt x="64" y="24"/>
                      </a:cubicBezTo>
                      <a:cubicBezTo>
                        <a:pt x="56" y="24"/>
                        <a:pt x="56" y="24"/>
                        <a:pt x="56" y="24"/>
                      </a:cubicBezTo>
                      <a:cubicBezTo>
                        <a:pt x="56" y="24"/>
                        <a:pt x="56" y="24"/>
                        <a:pt x="56" y="24"/>
                      </a:cubicBezTo>
                      <a:cubicBezTo>
                        <a:pt x="24" y="24"/>
                        <a:pt x="24" y="24"/>
                        <a:pt x="24" y="24"/>
                      </a:cubicBezTo>
                      <a:cubicBezTo>
                        <a:pt x="24" y="24"/>
                        <a:pt x="24" y="24"/>
                        <a:pt x="24" y="24"/>
                      </a:cubicBezTo>
                      <a:cubicBezTo>
                        <a:pt x="16" y="24"/>
                        <a:pt x="16" y="24"/>
                        <a:pt x="16" y="24"/>
                      </a:cubicBezTo>
                      <a:cubicBezTo>
                        <a:pt x="16" y="24"/>
                        <a:pt x="16" y="24"/>
                        <a:pt x="16" y="24"/>
                      </a:cubicBezTo>
                      <a:cubicBezTo>
                        <a:pt x="4" y="24"/>
                        <a:pt x="4" y="24"/>
                        <a:pt x="4" y="24"/>
                      </a:cubicBezTo>
                      <a:cubicBezTo>
                        <a:pt x="2" y="24"/>
                        <a:pt x="0" y="26"/>
                        <a:pt x="0" y="28"/>
                      </a:cubicBezTo>
                      <a:cubicBezTo>
                        <a:pt x="0" y="140"/>
                        <a:pt x="0" y="140"/>
                        <a:pt x="0" y="140"/>
                      </a:cubicBezTo>
                      <a:cubicBezTo>
                        <a:pt x="0" y="142"/>
                        <a:pt x="2" y="144"/>
                        <a:pt x="4" y="144"/>
                      </a:cubicBezTo>
                      <a:cubicBezTo>
                        <a:pt x="75" y="144"/>
                        <a:pt x="75" y="144"/>
                        <a:pt x="75" y="144"/>
                      </a:cubicBezTo>
                      <a:cubicBezTo>
                        <a:pt x="59" y="131"/>
                        <a:pt x="48" y="110"/>
                        <a:pt x="48" y="88"/>
                      </a:cubicBezTo>
                      <a:cubicBezTo>
                        <a:pt x="48" y="48"/>
                        <a:pt x="80" y="16"/>
                        <a:pt x="120" y="16"/>
                      </a:cubicBezTo>
                      <a:cubicBezTo>
                        <a:pt x="160" y="16"/>
                        <a:pt x="192" y="48"/>
                        <a:pt x="192" y="88"/>
                      </a:cubicBezTo>
                      <a:cubicBezTo>
                        <a:pt x="192" y="28"/>
                        <a:pt x="192" y="28"/>
                        <a:pt x="192" y="28"/>
                      </a:cubicBezTo>
                      <a:cubicBezTo>
                        <a:pt x="192" y="26"/>
                        <a:pt x="190" y="24"/>
                        <a:pt x="188" y="24"/>
                      </a:cubicBezTo>
                      <a:close/>
                      <a:moveTo>
                        <a:pt x="36" y="56"/>
                      </a:moveTo>
                      <a:cubicBezTo>
                        <a:pt x="20" y="56"/>
                        <a:pt x="20" y="56"/>
                        <a:pt x="20" y="56"/>
                      </a:cubicBezTo>
                      <a:cubicBezTo>
                        <a:pt x="18" y="56"/>
                        <a:pt x="16" y="54"/>
                        <a:pt x="16" y="52"/>
                      </a:cubicBezTo>
                      <a:cubicBezTo>
                        <a:pt x="16" y="50"/>
                        <a:pt x="18" y="48"/>
                        <a:pt x="20" y="48"/>
                      </a:cubicBezTo>
                      <a:cubicBezTo>
                        <a:pt x="36" y="48"/>
                        <a:pt x="36" y="48"/>
                        <a:pt x="36" y="48"/>
                      </a:cubicBezTo>
                      <a:cubicBezTo>
                        <a:pt x="38" y="48"/>
                        <a:pt x="40" y="50"/>
                        <a:pt x="40" y="52"/>
                      </a:cubicBezTo>
                      <a:cubicBezTo>
                        <a:pt x="40" y="54"/>
                        <a:pt x="38" y="56"/>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5" name="淘宝-想搞设计PPT(倒卖必究)-45"/>
                <p:cNvSpPr>
                  <a:spLocks/>
                </p:cNvSpPr>
                <p:nvPr/>
              </p:nvSpPr>
              <p:spPr bwMode="auto">
                <a:xfrm>
                  <a:off x="1939925" y="3268663"/>
                  <a:ext cx="134938" cy="22225"/>
                </a:xfrm>
                <a:custGeom>
                  <a:avLst/>
                  <a:gdLst>
                    <a:gd name="T0" fmla="*/ 48 w 48"/>
                    <a:gd name="T1" fmla="*/ 4 h 8"/>
                    <a:gd name="T2" fmla="*/ 44 w 48"/>
                    <a:gd name="T3" fmla="*/ 0 h 8"/>
                    <a:gd name="T4" fmla="*/ 4 w 48"/>
                    <a:gd name="T5" fmla="*/ 0 h 8"/>
                    <a:gd name="T6" fmla="*/ 0 w 48"/>
                    <a:gd name="T7" fmla="*/ 4 h 8"/>
                    <a:gd name="T8" fmla="*/ 0 w 48"/>
                    <a:gd name="T9" fmla="*/ 8 h 8"/>
                    <a:gd name="T10" fmla="*/ 48 w 48"/>
                    <a:gd name="T11" fmla="*/ 8 h 8"/>
                    <a:gd name="T12" fmla="*/ 48 w 4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8" y="4"/>
                      </a:moveTo>
                      <a:cubicBezTo>
                        <a:pt x="48" y="2"/>
                        <a:pt x="46" y="0"/>
                        <a:pt x="44" y="0"/>
                      </a:cubicBezTo>
                      <a:cubicBezTo>
                        <a:pt x="4" y="0"/>
                        <a:pt x="4" y="0"/>
                        <a:pt x="4" y="0"/>
                      </a:cubicBezTo>
                      <a:cubicBezTo>
                        <a:pt x="2" y="0"/>
                        <a:pt x="0" y="2"/>
                        <a:pt x="0" y="4"/>
                      </a:cubicBezTo>
                      <a:cubicBezTo>
                        <a:pt x="0" y="8"/>
                        <a:pt x="0" y="8"/>
                        <a:pt x="0" y="8"/>
                      </a:cubicBezTo>
                      <a:cubicBezTo>
                        <a:pt x="48" y="8"/>
                        <a:pt x="48" y="8"/>
                        <a:pt x="48" y="8"/>
                      </a:cubicBezTo>
                      <a:lnTo>
                        <a:pt x="4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6" name="淘宝-想搞设计PPT(倒卖必究)-46"/>
                <p:cNvSpPr>
                  <a:spLocks noEditPoints="1"/>
                </p:cNvSpPr>
                <p:nvPr/>
              </p:nvSpPr>
              <p:spPr bwMode="auto">
                <a:xfrm>
                  <a:off x="2120900" y="3379788"/>
                  <a:ext cx="225425" cy="22542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37 w 80"/>
                    <a:gd name="T11" fmla="*/ 24 h 80"/>
                    <a:gd name="T12" fmla="*/ 24 w 80"/>
                    <a:gd name="T13" fmla="*/ 37 h 80"/>
                    <a:gd name="T14" fmla="*/ 21 w 80"/>
                    <a:gd name="T15" fmla="*/ 40 h 80"/>
                    <a:gd name="T16" fmla="*/ 20 w 80"/>
                    <a:gd name="T17" fmla="*/ 40 h 80"/>
                    <a:gd name="T18" fmla="*/ 17 w 80"/>
                    <a:gd name="T19" fmla="*/ 35 h 80"/>
                    <a:gd name="T20" fmla="*/ 35 w 80"/>
                    <a:gd name="T21" fmla="*/ 16 h 80"/>
                    <a:gd name="T22" fmla="*/ 40 w 80"/>
                    <a:gd name="T23" fmla="*/ 19 h 80"/>
                    <a:gd name="T24" fmla="*/ 37 w 80"/>
                    <a:gd name="T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7" y="24"/>
                      </a:moveTo>
                      <a:cubicBezTo>
                        <a:pt x="31" y="25"/>
                        <a:pt x="26" y="30"/>
                        <a:pt x="24" y="37"/>
                      </a:cubicBezTo>
                      <a:cubicBezTo>
                        <a:pt x="24" y="39"/>
                        <a:pt x="22" y="40"/>
                        <a:pt x="21" y="40"/>
                      </a:cubicBezTo>
                      <a:cubicBezTo>
                        <a:pt x="20" y="40"/>
                        <a:pt x="20" y="40"/>
                        <a:pt x="20" y="40"/>
                      </a:cubicBezTo>
                      <a:cubicBezTo>
                        <a:pt x="18" y="39"/>
                        <a:pt x="16" y="37"/>
                        <a:pt x="17" y="35"/>
                      </a:cubicBezTo>
                      <a:cubicBezTo>
                        <a:pt x="19" y="26"/>
                        <a:pt x="26" y="18"/>
                        <a:pt x="35" y="16"/>
                      </a:cubicBezTo>
                      <a:cubicBezTo>
                        <a:pt x="37" y="16"/>
                        <a:pt x="40" y="17"/>
                        <a:pt x="40" y="19"/>
                      </a:cubicBezTo>
                      <a:cubicBezTo>
                        <a:pt x="40" y="22"/>
                        <a:pt x="39" y="24"/>
                        <a:pt x="37"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7" name="淘宝-想搞设计PPT(倒卖必究)-47"/>
                <p:cNvSpPr>
                  <a:spLocks noEditPoints="1"/>
                </p:cNvSpPr>
                <p:nvPr/>
              </p:nvSpPr>
              <p:spPr bwMode="auto">
                <a:xfrm>
                  <a:off x="2052638" y="3313113"/>
                  <a:ext cx="360363" cy="360363"/>
                </a:xfrm>
                <a:custGeom>
                  <a:avLst/>
                  <a:gdLst>
                    <a:gd name="T0" fmla="*/ 114 w 128"/>
                    <a:gd name="T1" fmla="*/ 104 h 128"/>
                    <a:gd name="T2" fmla="*/ 117 w 128"/>
                    <a:gd name="T3" fmla="*/ 100 h 128"/>
                    <a:gd name="T4" fmla="*/ 119 w 128"/>
                    <a:gd name="T5" fmla="*/ 97 h 128"/>
                    <a:gd name="T6" fmla="*/ 121 w 128"/>
                    <a:gd name="T7" fmla="*/ 93 h 128"/>
                    <a:gd name="T8" fmla="*/ 123 w 128"/>
                    <a:gd name="T9" fmla="*/ 89 h 128"/>
                    <a:gd name="T10" fmla="*/ 124 w 128"/>
                    <a:gd name="T11" fmla="*/ 85 h 128"/>
                    <a:gd name="T12" fmla="*/ 126 w 128"/>
                    <a:gd name="T13" fmla="*/ 82 h 128"/>
                    <a:gd name="T14" fmla="*/ 126 w 128"/>
                    <a:gd name="T15" fmla="*/ 80 h 128"/>
                    <a:gd name="T16" fmla="*/ 126 w 128"/>
                    <a:gd name="T17" fmla="*/ 79 h 128"/>
                    <a:gd name="T18" fmla="*/ 127 w 128"/>
                    <a:gd name="T19" fmla="*/ 77 h 128"/>
                    <a:gd name="T20" fmla="*/ 127 w 128"/>
                    <a:gd name="T21" fmla="*/ 74 h 128"/>
                    <a:gd name="T22" fmla="*/ 128 w 128"/>
                    <a:gd name="T23" fmla="*/ 72 h 128"/>
                    <a:gd name="T24" fmla="*/ 128 w 128"/>
                    <a:gd name="T25" fmla="*/ 69 h 128"/>
                    <a:gd name="T26" fmla="*/ 128 w 128"/>
                    <a:gd name="T27" fmla="*/ 68 h 128"/>
                    <a:gd name="T28" fmla="*/ 128 w 128"/>
                    <a:gd name="T29" fmla="*/ 64 h 128"/>
                    <a:gd name="T30" fmla="*/ 64 w 128"/>
                    <a:gd name="T31" fmla="*/ 0 h 128"/>
                    <a:gd name="T32" fmla="*/ 0 w 128"/>
                    <a:gd name="T33" fmla="*/ 64 h 128"/>
                    <a:gd name="T34" fmla="*/ 0 w 128"/>
                    <a:gd name="T35" fmla="*/ 68 h 128"/>
                    <a:gd name="T36" fmla="*/ 0 w 128"/>
                    <a:gd name="T37" fmla="*/ 69 h 128"/>
                    <a:gd name="T38" fmla="*/ 1 w 128"/>
                    <a:gd name="T39" fmla="*/ 72 h 128"/>
                    <a:gd name="T40" fmla="*/ 1 w 128"/>
                    <a:gd name="T41" fmla="*/ 74 h 128"/>
                    <a:gd name="T42" fmla="*/ 1 w 128"/>
                    <a:gd name="T43" fmla="*/ 77 h 128"/>
                    <a:gd name="T44" fmla="*/ 2 w 128"/>
                    <a:gd name="T45" fmla="*/ 79 h 128"/>
                    <a:gd name="T46" fmla="*/ 2 w 128"/>
                    <a:gd name="T47" fmla="*/ 80 h 128"/>
                    <a:gd name="T48" fmla="*/ 3 w 128"/>
                    <a:gd name="T49" fmla="*/ 82 h 128"/>
                    <a:gd name="T50" fmla="*/ 4 w 128"/>
                    <a:gd name="T51" fmla="*/ 85 h 128"/>
                    <a:gd name="T52" fmla="*/ 5 w 128"/>
                    <a:gd name="T53" fmla="*/ 89 h 128"/>
                    <a:gd name="T54" fmla="*/ 7 w 128"/>
                    <a:gd name="T55" fmla="*/ 93 h 128"/>
                    <a:gd name="T56" fmla="*/ 9 w 128"/>
                    <a:gd name="T57" fmla="*/ 97 h 128"/>
                    <a:gd name="T58" fmla="*/ 12 w 128"/>
                    <a:gd name="T59" fmla="*/ 100 h 128"/>
                    <a:gd name="T60" fmla="*/ 14 w 128"/>
                    <a:gd name="T61" fmla="*/ 104 h 128"/>
                    <a:gd name="T62" fmla="*/ 17 w 128"/>
                    <a:gd name="T63" fmla="*/ 107 h 128"/>
                    <a:gd name="T64" fmla="*/ 20 w 128"/>
                    <a:gd name="T65" fmla="*/ 110 h 128"/>
                    <a:gd name="T66" fmla="*/ 20 w 128"/>
                    <a:gd name="T67" fmla="*/ 110 h 128"/>
                    <a:gd name="T68" fmla="*/ 22 w 128"/>
                    <a:gd name="T69" fmla="*/ 112 h 128"/>
                    <a:gd name="T70" fmla="*/ 23 w 128"/>
                    <a:gd name="T71" fmla="*/ 113 h 128"/>
                    <a:gd name="T72" fmla="*/ 29 w 128"/>
                    <a:gd name="T73" fmla="*/ 117 h 128"/>
                    <a:gd name="T74" fmla="*/ 30 w 128"/>
                    <a:gd name="T75" fmla="*/ 118 h 128"/>
                    <a:gd name="T76" fmla="*/ 33 w 128"/>
                    <a:gd name="T77" fmla="*/ 120 h 128"/>
                    <a:gd name="T78" fmla="*/ 33 w 128"/>
                    <a:gd name="T79" fmla="*/ 120 h 128"/>
                    <a:gd name="T80" fmla="*/ 64 w 128"/>
                    <a:gd name="T81" fmla="*/ 128 h 128"/>
                    <a:gd name="T82" fmla="*/ 95 w 128"/>
                    <a:gd name="T83" fmla="*/ 120 h 128"/>
                    <a:gd name="T84" fmla="*/ 95 w 128"/>
                    <a:gd name="T85" fmla="*/ 120 h 128"/>
                    <a:gd name="T86" fmla="*/ 98 w 128"/>
                    <a:gd name="T87" fmla="*/ 118 h 128"/>
                    <a:gd name="T88" fmla="*/ 99 w 128"/>
                    <a:gd name="T89" fmla="*/ 117 h 128"/>
                    <a:gd name="T90" fmla="*/ 105 w 128"/>
                    <a:gd name="T91" fmla="*/ 113 h 128"/>
                    <a:gd name="T92" fmla="*/ 106 w 128"/>
                    <a:gd name="T93" fmla="*/ 112 h 128"/>
                    <a:gd name="T94" fmla="*/ 108 w 128"/>
                    <a:gd name="T95" fmla="*/ 110 h 128"/>
                    <a:gd name="T96" fmla="*/ 109 w 128"/>
                    <a:gd name="T97" fmla="*/ 110 h 128"/>
                    <a:gd name="T98" fmla="*/ 111 w 128"/>
                    <a:gd name="T99" fmla="*/ 107 h 128"/>
                    <a:gd name="T100" fmla="*/ 114 w 128"/>
                    <a:gd name="T101" fmla="*/ 104 h 128"/>
                    <a:gd name="T102" fmla="*/ 64 w 128"/>
                    <a:gd name="T103" fmla="*/ 112 h 128"/>
                    <a:gd name="T104" fmla="*/ 16 w 128"/>
                    <a:gd name="T105" fmla="*/ 64 h 128"/>
                    <a:gd name="T106" fmla="*/ 64 w 128"/>
                    <a:gd name="T107" fmla="*/ 16 h 128"/>
                    <a:gd name="T108" fmla="*/ 112 w 128"/>
                    <a:gd name="T109" fmla="*/ 64 h 128"/>
                    <a:gd name="T110" fmla="*/ 64 w 128"/>
                    <a:gd name="T11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14" y="104"/>
                      </a:moveTo>
                      <a:cubicBezTo>
                        <a:pt x="115" y="103"/>
                        <a:pt x="116" y="101"/>
                        <a:pt x="117" y="100"/>
                      </a:cubicBezTo>
                      <a:cubicBezTo>
                        <a:pt x="118" y="99"/>
                        <a:pt x="118" y="98"/>
                        <a:pt x="119" y="97"/>
                      </a:cubicBezTo>
                      <a:cubicBezTo>
                        <a:pt x="120" y="96"/>
                        <a:pt x="120" y="94"/>
                        <a:pt x="121" y="93"/>
                      </a:cubicBezTo>
                      <a:cubicBezTo>
                        <a:pt x="122" y="92"/>
                        <a:pt x="122" y="91"/>
                        <a:pt x="123" y="89"/>
                      </a:cubicBezTo>
                      <a:cubicBezTo>
                        <a:pt x="123" y="88"/>
                        <a:pt x="124" y="87"/>
                        <a:pt x="124" y="85"/>
                      </a:cubicBezTo>
                      <a:cubicBezTo>
                        <a:pt x="125" y="84"/>
                        <a:pt x="125" y="83"/>
                        <a:pt x="126" y="82"/>
                      </a:cubicBezTo>
                      <a:cubicBezTo>
                        <a:pt x="126" y="81"/>
                        <a:pt x="126" y="81"/>
                        <a:pt x="126" y="80"/>
                      </a:cubicBezTo>
                      <a:cubicBezTo>
                        <a:pt x="126" y="80"/>
                        <a:pt x="126" y="79"/>
                        <a:pt x="126" y="79"/>
                      </a:cubicBezTo>
                      <a:cubicBezTo>
                        <a:pt x="127" y="78"/>
                        <a:pt x="127" y="77"/>
                        <a:pt x="127" y="77"/>
                      </a:cubicBezTo>
                      <a:cubicBezTo>
                        <a:pt x="127" y="76"/>
                        <a:pt x="127" y="75"/>
                        <a:pt x="127" y="74"/>
                      </a:cubicBezTo>
                      <a:cubicBezTo>
                        <a:pt x="128" y="73"/>
                        <a:pt x="128" y="72"/>
                        <a:pt x="128" y="72"/>
                      </a:cubicBezTo>
                      <a:cubicBezTo>
                        <a:pt x="128" y="71"/>
                        <a:pt x="128" y="70"/>
                        <a:pt x="128" y="69"/>
                      </a:cubicBezTo>
                      <a:cubicBezTo>
                        <a:pt x="128" y="69"/>
                        <a:pt x="128" y="68"/>
                        <a:pt x="128" y="68"/>
                      </a:cubicBezTo>
                      <a:cubicBezTo>
                        <a:pt x="128" y="67"/>
                        <a:pt x="128" y="65"/>
                        <a:pt x="128" y="64"/>
                      </a:cubicBezTo>
                      <a:cubicBezTo>
                        <a:pt x="128" y="29"/>
                        <a:pt x="99" y="0"/>
                        <a:pt x="64" y="0"/>
                      </a:cubicBezTo>
                      <a:cubicBezTo>
                        <a:pt x="29" y="0"/>
                        <a:pt x="0" y="29"/>
                        <a:pt x="0" y="64"/>
                      </a:cubicBezTo>
                      <a:cubicBezTo>
                        <a:pt x="0" y="65"/>
                        <a:pt x="0" y="67"/>
                        <a:pt x="0" y="68"/>
                      </a:cubicBezTo>
                      <a:cubicBezTo>
                        <a:pt x="0" y="68"/>
                        <a:pt x="0" y="69"/>
                        <a:pt x="0" y="69"/>
                      </a:cubicBezTo>
                      <a:cubicBezTo>
                        <a:pt x="0" y="70"/>
                        <a:pt x="1" y="71"/>
                        <a:pt x="1" y="72"/>
                      </a:cubicBezTo>
                      <a:cubicBezTo>
                        <a:pt x="1" y="72"/>
                        <a:pt x="1" y="73"/>
                        <a:pt x="1" y="74"/>
                      </a:cubicBezTo>
                      <a:cubicBezTo>
                        <a:pt x="1" y="75"/>
                        <a:pt x="1" y="76"/>
                        <a:pt x="1" y="77"/>
                      </a:cubicBezTo>
                      <a:cubicBezTo>
                        <a:pt x="2" y="77"/>
                        <a:pt x="2" y="78"/>
                        <a:pt x="2" y="79"/>
                      </a:cubicBezTo>
                      <a:cubicBezTo>
                        <a:pt x="2" y="79"/>
                        <a:pt x="2" y="80"/>
                        <a:pt x="2" y="80"/>
                      </a:cubicBezTo>
                      <a:cubicBezTo>
                        <a:pt x="2" y="81"/>
                        <a:pt x="3" y="81"/>
                        <a:pt x="3" y="82"/>
                      </a:cubicBezTo>
                      <a:cubicBezTo>
                        <a:pt x="3" y="83"/>
                        <a:pt x="3" y="84"/>
                        <a:pt x="4" y="85"/>
                      </a:cubicBezTo>
                      <a:cubicBezTo>
                        <a:pt x="4" y="87"/>
                        <a:pt x="5" y="88"/>
                        <a:pt x="5" y="89"/>
                      </a:cubicBezTo>
                      <a:cubicBezTo>
                        <a:pt x="6" y="91"/>
                        <a:pt x="7" y="92"/>
                        <a:pt x="7" y="93"/>
                      </a:cubicBezTo>
                      <a:cubicBezTo>
                        <a:pt x="8" y="94"/>
                        <a:pt x="9" y="96"/>
                        <a:pt x="9" y="97"/>
                      </a:cubicBezTo>
                      <a:cubicBezTo>
                        <a:pt x="10" y="98"/>
                        <a:pt x="11" y="99"/>
                        <a:pt x="12" y="100"/>
                      </a:cubicBezTo>
                      <a:cubicBezTo>
                        <a:pt x="12" y="101"/>
                        <a:pt x="13" y="103"/>
                        <a:pt x="14" y="104"/>
                      </a:cubicBezTo>
                      <a:cubicBezTo>
                        <a:pt x="15" y="105"/>
                        <a:pt x="16" y="106"/>
                        <a:pt x="17" y="107"/>
                      </a:cubicBezTo>
                      <a:cubicBezTo>
                        <a:pt x="18" y="108"/>
                        <a:pt x="19" y="109"/>
                        <a:pt x="20" y="110"/>
                      </a:cubicBezTo>
                      <a:cubicBezTo>
                        <a:pt x="20" y="110"/>
                        <a:pt x="20" y="110"/>
                        <a:pt x="20" y="110"/>
                      </a:cubicBezTo>
                      <a:cubicBezTo>
                        <a:pt x="21" y="111"/>
                        <a:pt x="21" y="111"/>
                        <a:pt x="22" y="112"/>
                      </a:cubicBezTo>
                      <a:cubicBezTo>
                        <a:pt x="23" y="113"/>
                        <a:pt x="23" y="113"/>
                        <a:pt x="23" y="113"/>
                      </a:cubicBezTo>
                      <a:cubicBezTo>
                        <a:pt x="25" y="115"/>
                        <a:pt x="27" y="116"/>
                        <a:pt x="29" y="117"/>
                      </a:cubicBezTo>
                      <a:cubicBezTo>
                        <a:pt x="29" y="118"/>
                        <a:pt x="30" y="118"/>
                        <a:pt x="30" y="118"/>
                      </a:cubicBezTo>
                      <a:cubicBezTo>
                        <a:pt x="31" y="119"/>
                        <a:pt x="32" y="119"/>
                        <a:pt x="33" y="120"/>
                      </a:cubicBezTo>
                      <a:cubicBezTo>
                        <a:pt x="33" y="120"/>
                        <a:pt x="33" y="120"/>
                        <a:pt x="33" y="120"/>
                      </a:cubicBezTo>
                      <a:cubicBezTo>
                        <a:pt x="42" y="125"/>
                        <a:pt x="53" y="128"/>
                        <a:pt x="64" y="128"/>
                      </a:cubicBezTo>
                      <a:cubicBezTo>
                        <a:pt x="75" y="128"/>
                        <a:pt x="86" y="125"/>
                        <a:pt x="95" y="120"/>
                      </a:cubicBezTo>
                      <a:cubicBezTo>
                        <a:pt x="95" y="120"/>
                        <a:pt x="95" y="120"/>
                        <a:pt x="95" y="120"/>
                      </a:cubicBezTo>
                      <a:cubicBezTo>
                        <a:pt x="96" y="119"/>
                        <a:pt x="97" y="119"/>
                        <a:pt x="98" y="118"/>
                      </a:cubicBezTo>
                      <a:cubicBezTo>
                        <a:pt x="99" y="118"/>
                        <a:pt x="99" y="118"/>
                        <a:pt x="99" y="117"/>
                      </a:cubicBezTo>
                      <a:cubicBezTo>
                        <a:pt x="101" y="116"/>
                        <a:pt x="103" y="115"/>
                        <a:pt x="105" y="113"/>
                      </a:cubicBezTo>
                      <a:cubicBezTo>
                        <a:pt x="105" y="113"/>
                        <a:pt x="106" y="113"/>
                        <a:pt x="106" y="112"/>
                      </a:cubicBezTo>
                      <a:cubicBezTo>
                        <a:pt x="107" y="111"/>
                        <a:pt x="108" y="111"/>
                        <a:pt x="108" y="110"/>
                      </a:cubicBezTo>
                      <a:cubicBezTo>
                        <a:pt x="109" y="110"/>
                        <a:pt x="109" y="110"/>
                        <a:pt x="109" y="110"/>
                      </a:cubicBezTo>
                      <a:cubicBezTo>
                        <a:pt x="110" y="109"/>
                        <a:pt x="111" y="108"/>
                        <a:pt x="111" y="107"/>
                      </a:cubicBezTo>
                      <a:cubicBezTo>
                        <a:pt x="112" y="106"/>
                        <a:pt x="113" y="105"/>
                        <a:pt x="114" y="104"/>
                      </a:cubicBezTo>
                      <a:close/>
                      <a:moveTo>
                        <a:pt x="64" y="112"/>
                      </a:moveTo>
                      <a:cubicBezTo>
                        <a:pt x="38" y="112"/>
                        <a:pt x="16" y="90"/>
                        <a:pt x="16" y="64"/>
                      </a:cubicBezTo>
                      <a:cubicBezTo>
                        <a:pt x="16" y="37"/>
                        <a:pt x="38" y="16"/>
                        <a:pt x="64" y="16"/>
                      </a:cubicBezTo>
                      <a:cubicBezTo>
                        <a:pt x="91" y="16"/>
                        <a:pt x="112" y="37"/>
                        <a:pt x="112" y="64"/>
                      </a:cubicBezTo>
                      <a:cubicBezTo>
                        <a:pt x="112" y="90"/>
                        <a:pt x="91" y="112"/>
                        <a:pt x="6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grpSp>
        </p:grpSp>
        <p:grpSp>
          <p:nvGrpSpPr>
            <p:cNvPr id="24" name="组合 23"/>
            <p:cNvGrpSpPr/>
            <p:nvPr/>
          </p:nvGrpSpPr>
          <p:grpSpPr>
            <a:xfrm>
              <a:off x="6387876" y="2361824"/>
              <a:ext cx="1749163" cy="2029031"/>
              <a:chOff x="6410720" y="1038815"/>
              <a:chExt cx="1179441" cy="1368152"/>
            </a:xfrm>
          </p:grpSpPr>
          <p:sp>
            <p:nvSpPr>
              <p:cNvPr id="37" name="淘宝-想搞设计PPT(倒卖必究)-37"/>
              <p:cNvSpPr/>
              <p:nvPr/>
            </p:nvSpPr>
            <p:spPr>
              <a:xfrm rot="5400000">
                <a:off x="6316365" y="1133170"/>
                <a:ext cx="1368152" cy="1179441"/>
              </a:xfrm>
              <a:prstGeom prst="hexagon">
                <a:avLst/>
              </a:prstGeom>
              <a:solidFill>
                <a:srgbClr val="15548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38" name="组合 37"/>
              <p:cNvGrpSpPr/>
              <p:nvPr/>
            </p:nvGrpSpPr>
            <p:grpSpPr>
              <a:xfrm>
                <a:off x="6730566" y="1476139"/>
                <a:ext cx="539750" cy="493713"/>
                <a:chOff x="568325" y="4538663"/>
                <a:chExt cx="539750" cy="493713"/>
              </a:xfrm>
            </p:grpSpPr>
            <p:sp>
              <p:nvSpPr>
                <p:cNvPr id="39" name="淘宝-想搞设计PPT(倒卖必究)-39"/>
                <p:cNvSpPr>
                  <a:spLocks/>
                </p:cNvSpPr>
                <p:nvPr/>
              </p:nvSpPr>
              <p:spPr bwMode="auto">
                <a:xfrm>
                  <a:off x="771525" y="4718050"/>
                  <a:ext cx="134938" cy="134938"/>
                </a:xfrm>
                <a:custGeom>
                  <a:avLst/>
                  <a:gdLst>
                    <a:gd name="T0" fmla="*/ 46 w 48"/>
                    <a:gd name="T1" fmla="*/ 20 h 48"/>
                    <a:gd name="T2" fmla="*/ 6 w 48"/>
                    <a:gd name="T3" fmla="*/ 0 h 48"/>
                    <a:gd name="T4" fmla="*/ 2 w 48"/>
                    <a:gd name="T5" fmla="*/ 0 h 48"/>
                    <a:gd name="T6" fmla="*/ 0 w 48"/>
                    <a:gd name="T7" fmla="*/ 4 h 48"/>
                    <a:gd name="T8" fmla="*/ 0 w 48"/>
                    <a:gd name="T9" fmla="*/ 44 h 48"/>
                    <a:gd name="T10" fmla="*/ 2 w 48"/>
                    <a:gd name="T11" fmla="*/ 47 h 48"/>
                    <a:gd name="T12" fmla="*/ 4 w 48"/>
                    <a:gd name="T13" fmla="*/ 48 h 48"/>
                    <a:gd name="T14" fmla="*/ 6 w 48"/>
                    <a:gd name="T15" fmla="*/ 47 h 48"/>
                    <a:gd name="T16" fmla="*/ 46 w 48"/>
                    <a:gd name="T17" fmla="*/ 27 h 48"/>
                    <a:gd name="T18" fmla="*/ 48 w 48"/>
                    <a:gd name="T19" fmla="*/ 24 h 48"/>
                    <a:gd name="T20" fmla="*/ 46 w 48"/>
                    <a:gd name="T2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46" y="20"/>
                      </a:moveTo>
                      <a:cubicBezTo>
                        <a:pt x="6" y="0"/>
                        <a:pt x="6" y="0"/>
                        <a:pt x="6" y="0"/>
                      </a:cubicBezTo>
                      <a:cubicBezTo>
                        <a:pt x="5" y="0"/>
                        <a:pt x="3" y="0"/>
                        <a:pt x="2" y="0"/>
                      </a:cubicBezTo>
                      <a:cubicBezTo>
                        <a:pt x="1" y="1"/>
                        <a:pt x="0" y="2"/>
                        <a:pt x="0" y="4"/>
                      </a:cubicBezTo>
                      <a:cubicBezTo>
                        <a:pt x="0" y="44"/>
                        <a:pt x="0" y="44"/>
                        <a:pt x="0" y="44"/>
                      </a:cubicBezTo>
                      <a:cubicBezTo>
                        <a:pt x="0" y="45"/>
                        <a:pt x="1" y="47"/>
                        <a:pt x="2" y="47"/>
                      </a:cubicBezTo>
                      <a:cubicBezTo>
                        <a:pt x="3" y="48"/>
                        <a:pt x="3" y="48"/>
                        <a:pt x="4" y="48"/>
                      </a:cubicBezTo>
                      <a:cubicBezTo>
                        <a:pt x="5" y="48"/>
                        <a:pt x="5" y="48"/>
                        <a:pt x="6" y="47"/>
                      </a:cubicBezTo>
                      <a:cubicBezTo>
                        <a:pt x="46" y="27"/>
                        <a:pt x="46" y="27"/>
                        <a:pt x="46" y="27"/>
                      </a:cubicBezTo>
                      <a:cubicBezTo>
                        <a:pt x="47" y="27"/>
                        <a:pt x="48" y="25"/>
                        <a:pt x="48" y="24"/>
                      </a:cubicBezTo>
                      <a:cubicBezTo>
                        <a:pt x="48" y="22"/>
                        <a:pt x="47" y="21"/>
                        <a:pt x="4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0" name="淘宝-想搞设计PPT(倒卖必究)-40"/>
                <p:cNvSpPr>
                  <a:spLocks noEditPoints="1"/>
                </p:cNvSpPr>
                <p:nvPr/>
              </p:nvSpPr>
              <p:spPr bwMode="auto">
                <a:xfrm>
                  <a:off x="568325" y="4538663"/>
                  <a:ext cx="539750" cy="493713"/>
                </a:xfrm>
                <a:custGeom>
                  <a:avLst/>
                  <a:gdLst>
                    <a:gd name="T0" fmla="*/ 160 w 192"/>
                    <a:gd name="T1" fmla="*/ 0 h 176"/>
                    <a:gd name="T2" fmla="*/ 120 w 192"/>
                    <a:gd name="T3" fmla="*/ 0 h 176"/>
                    <a:gd name="T4" fmla="*/ 80 w 192"/>
                    <a:gd name="T5" fmla="*/ 0 h 176"/>
                    <a:gd name="T6" fmla="*/ 40 w 192"/>
                    <a:gd name="T7" fmla="*/ 0 h 176"/>
                    <a:gd name="T8" fmla="*/ 4 w 192"/>
                    <a:gd name="T9" fmla="*/ 0 h 176"/>
                    <a:gd name="T10" fmla="*/ 0 w 192"/>
                    <a:gd name="T11" fmla="*/ 36 h 176"/>
                    <a:gd name="T12" fmla="*/ 0 w 192"/>
                    <a:gd name="T13" fmla="*/ 136 h 176"/>
                    <a:gd name="T14" fmla="*/ 0 w 192"/>
                    <a:gd name="T15" fmla="*/ 172 h 176"/>
                    <a:gd name="T16" fmla="*/ 32 w 192"/>
                    <a:gd name="T17" fmla="*/ 176 h 176"/>
                    <a:gd name="T18" fmla="*/ 72 w 192"/>
                    <a:gd name="T19" fmla="*/ 176 h 176"/>
                    <a:gd name="T20" fmla="*/ 112 w 192"/>
                    <a:gd name="T21" fmla="*/ 176 h 176"/>
                    <a:gd name="T22" fmla="*/ 152 w 192"/>
                    <a:gd name="T23" fmla="*/ 176 h 176"/>
                    <a:gd name="T24" fmla="*/ 188 w 192"/>
                    <a:gd name="T25" fmla="*/ 176 h 176"/>
                    <a:gd name="T26" fmla="*/ 192 w 192"/>
                    <a:gd name="T27" fmla="*/ 140 h 176"/>
                    <a:gd name="T28" fmla="*/ 192 w 192"/>
                    <a:gd name="T29" fmla="*/ 40 h 176"/>
                    <a:gd name="T30" fmla="*/ 192 w 192"/>
                    <a:gd name="T31" fmla="*/ 4 h 176"/>
                    <a:gd name="T32" fmla="*/ 152 w 192"/>
                    <a:gd name="T33" fmla="*/ 8 h 176"/>
                    <a:gd name="T34" fmla="*/ 160 w 192"/>
                    <a:gd name="T35" fmla="*/ 32 h 176"/>
                    <a:gd name="T36" fmla="*/ 152 w 192"/>
                    <a:gd name="T37" fmla="*/ 8 h 176"/>
                    <a:gd name="T38" fmla="*/ 120 w 192"/>
                    <a:gd name="T39" fmla="*/ 8 h 176"/>
                    <a:gd name="T40" fmla="*/ 112 w 192"/>
                    <a:gd name="T41" fmla="*/ 32 h 176"/>
                    <a:gd name="T42" fmla="*/ 72 w 192"/>
                    <a:gd name="T43" fmla="*/ 8 h 176"/>
                    <a:gd name="T44" fmla="*/ 80 w 192"/>
                    <a:gd name="T45" fmla="*/ 32 h 176"/>
                    <a:gd name="T46" fmla="*/ 72 w 192"/>
                    <a:gd name="T47" fmla="*/ 8 h 176"/>
                    <a:gd name="T48" fmla="*/ 40 w 192"/>
                    <a:gd name="T49" fmla="*/ 8 h 176"/>
                    <a:gd name="T50" fmla="*/ 32 w 192"/>
                    <a:gd name="T51" fmla="*/ 32 h 176"/>
                    <a:gd name="T52" fmla="*/ 40 w 192"/>
                    <a:gd name="T53" fmla="*/ 168 h 176"/>
                    <a:gd name="T54" fmla="*/ 32 w 192"/>
                    <a:gd name="T55" fmla="*/ 144 h 176"/>
                    <a:gd name="T56" fmla="*/ 40 w 192"/>
                    <a:gd name="T57" fmla="*/ 168 h 176"/>
                    <a:gd name="T58" fmla="*/ 72 w 192"/>
                    <a:gd name="T59" fmla="*/ 168 h 176"/>
                    <a:gd name="T60" fmla="*/ 80 w 192"/>
                    <a:gd name="T61" fmla="*/ 144 h 176"/>
                    <a:gd name="T62" fmla="*/ 120 w 192"/>
                    <a:gd name="T63" fmla="*/ 168 h 176"/>
                    <a:gd name="T64" fmla="*/ 112 w 192"/>
                    <a:gd name="T65" fmla="*/ 144 h 176"/>
                    <a:gd name="T66" fmla="*/ 120 w 192"/>
                    <a:gd name="T67" fmla="*/ 168 h 176"/>
                    <a:gd name="T68" fmla="*/ 152 w 192"/>
                    <a:gd name="T69" fmla="*/ 168 h 176"/>
                    <a:gd name="T70" fmla="*/ 160 w 192"/>
                    <a:gd name="T71" fmla="*/ 144 h 176"/>
                    <a:gd name="T72" fmla="*/ 184 w 192"/>
                    <a:gd name="T73" fmla="*/ 136 h 176"/>
                    <a:gd name="T74" fmla="*/ 32 w 192"/>
                    <a:gd name="T75" fmla="*/ 136 h 176"/>
                    <a:gd name="T76" fmla="*/ 8 w 192"/>
                    <a:gd name="T77" fmla="*/ 40 h 176"/>
                    <a:gd name="T78" fmla="*/ 160 w 192"/>
                    <a:gd name="T79" fmla="*/ 40 h 176"/>
                    <a:gd name="T80" fmla="*/ 184 w 192"/>
                    <a:gd name="T81"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76">
                      <a:moveTo>
                        <a:pt x="188" y="0"/>
                      </a:moveTo>
                      <a:cubicBezTo>
                        <a:pt x="160" y="0"/>
                        <a:pt x="160" y="0"/>
                        <a:pt x="160" y="0"/>
                      </a:cubicBezTo>
                      <a:cubicBezTo>
                        <a:pt x="152" y="0"/>
                        <a:pt x="152" y="0"/>
                        <a:pt x="152" y="0"/>
                      </a:cubicBezTo>
                      <a:cubicBezTo>
                        <a:pt x="120" y="0"/>
                        <a:pt x="120" y="0"/>
                        <a:pt x="120" y="0"/>
                      </a:cubicBezTo>
                      <a:cubicBezTo>
                        <a:pt x="112" y="0"/>
                        <a:pt x="112" y="0"/>
                        <a:pt x="112" y="0"/>
                      </a:cubicBezTo>
                      <a:cubicBezTo>
                        <a:pt x="80" y="0"/>
                        <a:pt x="80" y="0"/>
                        <a:pt x="80" y="0"/>
                      </a:cubicBezTo>
                      <a:cubicBezTo>
                        <a:pt x="72" y="0"/>
                        <a:pt x="72" y="0"/>
                        <a:pt x="72" y="0"/>
                      </a:cubicBezTo>
                      <a:cubicBezTo>
                        <a:pt x="40" y="0"/>
                        <a:pt x="40" y="0"/>
                        <a:pt x="40" y="0"/>
                      </a:cubicBezTo>
                      <a:cubicBezTo>
                        <a:pt x="32" y="0"/>
                        <a:pt x="32" y="0"/>
                        <a:pt x="32" y="0"/>
                      </a:cubicBezTo>
                      <a:cubicBezTo>
                        <a:pt x="4" y="0"/>
                        <a:pt x="4" y="0"/>
                        <a:pt x="4" y="0"/>
                      </a:cubicBezTo>
                      <a:cubicBezTo>
                        <a:pt x="2" y="0"/>
                        <a:pt x="0" y="2"/>
                        <a:pt x="0" y="4"/>
                      </a:cubicBezTo>
                      <a:cubicBezTo>
                        <a:pt x="0" y="36"/>
                        <a:pt x="0" y="36"/>
                        <a:pt x="0" y="36"/>
                      </a:cubicBezTo>
                      <a:cubicBezTo>
                        <a:pt x="0" y="40"/>
                        <a:pt x="0" y="40"/>
                        <a:pt x="0" y="40"/>
                      </a:cubicBezTo>
                      <a:cubicBezTo>
                        <a:pt x="0" y="136"/>
                        <a:pt x="0" y="136"/>
                        <a:pt x="0" y="136"/>
                      </a:cubicBezTo>
                      <a:cubicBezTo>
                        <a:pt x="0" y="140"/>
                        <a:pt x="0" y="140"/>
                        <a:pt x="0" y="140"/>
                      </a:cubicBezTo>
                      <a:cubicBezTo>
                        <a:pt x="0" y="172"/>
                        <a:pt x="0" y="172"/>
                        <a:pt x="0" y="172"/>
                      </a:cubicBezTo>
                      <a:cubicBezTo>
                        <a:pt x="0" y="174"/>
                        <a:pt x="2" y="176"/>
                        <a:pt x="4" y="176"/>
                      </a:cubicBezTo>
                      <a:cubicBezTo>
                        <a:pt x="32" y="176"/>
                        <a:pt x="32" y="176"/>
                        <a:pt x="32" y="176"/>
                      </a:cubicBezTo>
                      <a:cubicBezTo>
                        <a:pt x="40" y="176"/>
                        <a:pt x="40" y="176"/>
                        <a:pt x="40" y="176"/>
                      </a:cubicBezTo>
                      <a:cubicBezTo>
                        <a:pt x="72" y="176"/>
                        <a:pt x="72" y="176"/>
                        <a:pt x="72" y="176"/>
                      </a:cubicBezTo>
                      <a:cubicBezTo>
                        <a:pt x="80" y="176"/>
                        <a:pt x="80" y="176"/>
                        <a:pt x="80" y="176"/>
                      </a:cubicBezTo>
                      <a:cubicBezTo>
                        <a:pt x="112" y="176"/>
                        <a:pt x="112" y="176"/>
                        <a:pt x="112" y="176"/>
                      </a:cubicBezTo>
                      <a:cubicBezTo>
                        <a:pt x="120" y="176"/>
                        <a:pt x="120" y="176"/>
                        <a:pt x="120" y="176"/>
                      </a:cubicBezTo>
                      <a:cubicBezTo>
                        <a:pt x="152" y="176"/>
                        <a:pt x="152" y="176"/>
                        <a:pt x="152" y="176"/>
                      </a:cubicBezTo>
                      <a:cubicBezTo>
                        <a:pt x="160" y="176"/>
                        <a:pt x="160" y="176"/>
                        <a:pt x="160" y="176"/>
                      </a:cubicBezTo>
                      <a:cubicBezTo>
                        <a:pt x="188" y="176"/>
                        <a:pt x="188" y="176"/>
                        <a:pt x="188" y="176"/>
                      </a:cubicBezTo>
                      <a:cubicBezTo>
                        <a:pt x="190" y="176"/>
                        <a:pt x="192" y="174"/>
                        <a:pt x="192" y="172"/>
                      </a:cubicBezTo>
                      <a:cubicBezTo>
                        <a:pt x="192" y="140"/>
                        <a:pt x="192" y="140"/>
                        <a:pt x="192" y="140"/>
                      </a:cubicBezTo>
                      <a:cubicBezTo>
                        <a:pt x="192" y="136"/>
                        <a:pt x="192" y="136"/>
                        <a:pt x="192" y="136"/>
                      </a:cubicBezTo>
                      <a:cubicBezTo>
                        <a:pt x="192" y="40"/>
                        <a:pt x="192" y="40"/>
                        <a:pt x="192" y="40"/>
                      </a:cubicBezTo>
                      <a:cubicBezTo>
                        <a:pt x="192" y="36"/>
                        <a:pt x="192" y="36"/>
                        <a:pt x="192" y="36"/>
                      </a:cubicBezTo>
                      <a:cubicBezTo>
                        <a:pt x="192" y="4"/>
                        <a:pt x="192" y="4"/>
                        <a:pt x="192" y="4"/>
                      </a:cubicBezTo>
                      <a:cubicBezTo>
                        <a:pt x="192" y="2"/>
                        <a:pt x="190" y="0"/>
                        <a:pt x="188" y="0"/>
                      </a:cubicBezTo>
                      <a:close/>
                      <a:moveTo>
                        <a:pt x="152" y="8"/>
                      </a:moveTo>
                      <a:cubicBezTo>
                        <a:pt x="160" y="8"/>
                        <a:pt x="160" y="8"/>
                        <a:pt x="160" y="8"/>
                      </a:cubicBezTo>
                      <a:cubicBezTo>
                        <a:pt x="160" y="32"/>
                        <a:pt x="160" y="32"/>
                        <a:pt x="160" y="32"/>
                      </a:cubicBezTo>
                      <a:cubicBezTo>
                        <a:pt x="152" y="32"/>
                        <a:pt x="152" y="32"/>
                        <a:pt x="152" y="32"/>
                      </a:cubicBezTo>
                      <a:lnTo>
                        <a:pt x="152" y="8"/>
                      </a:lnTo>
                      <a:close/>
                      <a:moveTo>
                        <a:pt x="112" y="8"/>
                      </a:moveTo>
                      <a:cubicBezTo>
                        <a:pt x="120" y="8"/>
                        <a:pt x="120" y="8"/>
                        <a:pt x="120" y="8"/>
                      </a:cubicBezTo>
                      <a:cubicBezTo>
                        <a:pt x="120" y="32"/>
                        <a:pt x="120" y="32"/>
                        <a:pt x="120" y="32"/>
                      </a:cubicBezTo>
                      <a:cubicBezTo>
                        <a:pt x="112" y="32"/>
                        <a:pt x="112" y="32"/>
                        <a:pt x="112" y="32"/>
                      </a:cubicBezTo>
                      <a:lnTo>
                        <a:pt x="112" y="8"/>
                      </a:lnTo>
                      <a:close/>
                      <a:moveTo>
                        <a:pt x="72" y="8"/>
                      </a:moveTo>
                      <a:cubicBezTo>
                        <a:pt x="80" y="8"/>
                        <a:pt x="80" y="8"/>
                        <a:pt x="80" y="8"/>
                      </a:cubicBezTo>
                      <a:cubicBezTo>
                        <a:pt x="80" y="32"/>
                        <a:pt x="80" y="32"/>
                        <a:pt x="80" y="32"/>
                      </a:cubicBezTo>
                      <a:cubicBezTo>
                        <a:pt x="72" y="32"/>
                        <a:pt x="72" y="32"/>
                        <a:pt x="72" y="32"/>
                      </a:cubicBezTo>
                      <a:lnTo>
                        <a:pt x="72" y="8"/>
                      </a:lnTo>
                      <a:close/>
                      <a:moveTo>
                        <a:pt x="32" y="8"/>
                      </a:moveTo>
                      <a:cubicBezTo>
                        <a:pt x="40" y="8"/>
                        <a:pt x="40" y="8"/>
                        <a:pt x="40" y="8"/>
                      </a:cubicBezTo>
                      <a:cubicBezTo>
                        <a:pt x="40" y="32"/>
                        <a:pt x="40" y="32"/>
                        <a:pt x="40" y="32"/>
                      </a:cubicBezTo>
                      <a:cubicBezTo>
                        <a:pt x="32" y="32"/>
                        <a:pt x="32" y="32"/>
                        <a:pt x="32" y="32"/>
                      </a:cubicBezTo>
                      <a:lnTo>
                        <a:pt x="32" y="8"/>
                      </a:lnTo>
                      <a:close/>
                      <a:moveTo>
                        <a:pt x="40" y="168"/>
                      </a:moveTo>
                      <a:cubicBezTo>
                        <a:pt x="32" y="168"/>
                        <a:pt x="32" y="168"/>
                        <a:pt x="32" y="168"/>
                      </a:cubicBezTo>
                      <a:cubicBezTo>
                        <a:pt x="32" y="144"/>
                        <a:pt x="32" y="144"/>
                        <a:pt x="32" y="144"/>
                      </a:cubicBezTo>
                      <a:cubicBezTo>
                        <a:pt x="40" y="144"/>
                        <a:pt x="40" y="144"/>
                        <a:pt x="40" y="144"/>
                      </a:cubicBezTo>
                      <a:lnTo>
                        <a:pt x="40" y="168"/>
                      </a:lnTo>
                      <a:close/>
                      <a:moveTo>
                        <a:pt x="80" y="168"/>
                      </a:moveTo>
                      <a:cubicBezTo>
                        <a:pt x="72" y="168"/>
                        <a:pt x="72" y="168"/>
                        <a:pt x="72" y="168"/>
                      </a:cubicBezTo>
                      <a:cubicBezTo>
                        <a:pt x="72" y="144"/>
                        <a:pt x="72" y="144"/>
                        <a:pt x="72" y="144"/>
                      </a:cubicBezTo>
                      <a:cubicBezTo>
                        <a:pt x="80" y="144"/>
                        <a:pt x="80" y="144"/>
                        <a:pt x="80" y="144"/>
                      </a:cubicBezTo>
                      <a:lnTo>
                        <a:pt x="80" y="168"/>
                      </a:lnTo>
                      <a:close/>
                      <a:moveTo>
                        <a:pt x="120" y="168"/>
                      </a:moveTo>
                      <a:cubicBezTo>
                        <a:pt x="112" y="168"/>
                        <a:pt x="112" y="168"/>
                        <a:pt x="112" y="168"/>
                      </a:cubicBezTo>
                      <a:cubicBezTo>
                        <a:pt x="112" y="144"/>
                        <a:pt x="112" y="144"/>
                        <a:pt x="112" y="144"/>
                      </a:cubicBezTo>
                      <a:cubicBezTo>
                        <a:pt x="120" y="144"/>
                        <a:pt x="120" y="144"/>
                        <a:pt x="120" y="144"/>
                      </a:cubicBezTo>
                      <a:lnTo>
                        <a:pt x="120" y="168"/>
                      </a:lnTo>
                      <a:close/>
                      <a:moveTo>
                        <a:pt x="160" y="168"/>
                      </a:moveTo>
                      <a:cubicBezTo>
                        <a:pt x="152" y="168"/>
                        <a:pt x="152" y="168"/>
                        <a:pt x="152" y="168"/>
                      </a:cubicBezTo>
                      <a:cubicBezTo>
                        <a:pt x="152" y="144"/>
                        <a:pt x="152" y="144"/>
                        <a:pt x="152" y="144"/>
                      </a:cubicBezTo>
                      <a:cubicBezTo>
                        <a:pt x="160" y="144"/>
                        <a:pt x="160" y="144"/>
                        <a:pt x="160" y="144"/>
                      </a:cubicBezTo>
                      <a:lnTo>
                        <a:pt x="160" y="168"/>
                      </a:lnTo>
                      <a:close/>
                      <a:moveTo>
                        <a:pt x="184" y="136"/>
                      </a:moveTo>
                      <a:cubicBezTo>
                        <a:pt x="160" y="136"/>
                        <a:pt x="160" y="136"/>
                        <a:pt x="160" y="136"/>
                      </a:cubicBezTo>
                      <a:cubicBezTo>
                        <a:pt x="32" y="136"/>
                        <a:pt x="32" y="136"/>
                        <a:pt x="32" y="136"/>
                      </a:cubicBezTo>
                      <a:cubicBezTo>
                        <a:pt x="8" y="136"/>
                        <a:pt x="8" y="136"/>
                        <a:pt x="8" y="136"/>
                      </a:cubicBezTo>
                      <a:cubicBezTo>
                        <a:pt x="8" y="40"/>
                        <a:pt x="8" y="40"/>
                        <a:pt x="8" y="40"/>
                      </a:cubicBezTo>
                      <a:cubicBezTo>
                        <a:pt x="32" y="40"/>
                        <a:pt x="32" y="40"/>
                        <a:pt x="32" y="40"/>
                      </a:cubicBezTo>
                      <a:cubicBezTo>
                        <a:pt x="160" y="40"/>
                        <a:pt x="160" y="40"/>
                        <a:pt x="160" y="40"/>
                      </a:cubicBezTo>
                      <a:cubicBezTo>
                        <a:pt x="184" y="40"/>
                        <a:pt x="184" y="40"/>
                        <a:pt x="184" y="40"/>
                      </a:cubicBezTo>
                      <a:lnTo>
                        <a:pt x="184"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grpSp>
        </p:grpSp>
        <p:grpSp>
          <p:nvGrpSpPr>
            <p:cNvPr id="26" name="组合 25"/>
            <p:cNvGrpSpPr/>
            <p:nvPr/>
          </p:nvGrpSpPr>
          <p:grpSpPr>
            <a:xfrm>
              <a:off x="2046037" y="2361821"/>
              <a:ext cx="1749163" cy="2029031"/>
              <a:chOff x="1498003" y="1038813"/>
              <a:chExt cx="1179441" cy="1368152"/>
            </a:xfrm>
          </p:grpSpPr>
          <p:sp>
            <p:nvSpPr>
              <p:cNvPr id="33" name="淘宝-想搞设计PPT(倒卖必究)-33"/>
              <p:cNvSpPr/>
              <p:nvPr/>
            </p:nvSpPr>
            <p:spPr>
              <a:xfrm rot="5400000">
                <a:off x="1403648" y="1133168"/>
                <a:ext cx="1368152" cy="1179441"/>
              </a:xfrm>
              <a:prstGeom prst="hexagon">
                <a:avLst/>
              </a:prstGeom>
              <a:solidFill>
                <a:srgbClr val="15548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34" name="组合 33"/>
              <p:cNvGrpSpPr/>
              <p:nvPr/>
            </p:nvGrpSpPr>
            <p:grpSpPr>
              <a:xfrm>
                <a:off x="1817849" y="1441108"/>
                <a:ext cx="539750" cy="539750"/>
                <a:chOff x="1895475" y="4516438"/>
                <a:chExt cx="539750" cy="539750"/>
              </a:xfrm>
            </p:grpSpPr>
            <p:sp>
              <p:nvSpPr>
                <p:cNvPr id="35" name="淘宝-想搞设计PPT(倒卖必究)-35"/>
                <p:cNvSpPr>
                  <a:spLocks noEditPoints="1"/>
                </p:cNvSpPr>
                <p:nvPr/>
              </p:nvSpPr>
              <p:spPr bwMode="auto">
                <a:xfrm>
                  <a:off x="1895475" y="4516438"/>
                  <a:ext cx="539750" cy="269875"/>
                </a:xfrm>
                <a:custGeom>
                  <a:avLst/>
                  <a:gdLst>
                    <a:gd name="T0" fmla="*/ 189 w 192"/>
                    <a:gd name="T1" fmla="*/ 39 h 96"/>
                    <a:gd name="T2" fmla="*/ 191 w 192"/>
                    <a:gd name="T3" fmla="*/ 38 h 96"/>
                    <a:gd name="T4" fmla="*/ 192 w 192"/>
                    <a:gd name="T5" fmla="*/ 36 h 96"/>
                    <a:gd name="T6" fmla="*/ 189 w 192"/>
                    <a:gd name="T7" fmla="*/ 4 h 96"/>
                    <a:gd name="T8" fmla="*/ 185 w 192"/>
                    <a:gd name="T9" fmla="*/ 0 h 96"/>
                    <a:gd name="T10" fmla="*/ 102 w 192"/>
                    <a:gd name="T11" fmla="*/ 7 h 96"/>
                    <a:gd name="T12" fmla="*/ 55 w 192"/>
                    <a:gd name="T13" fmla="*/ 12 h 96"/>
                    <a:gd name="T14" fmla="*/ 4 w 192"/>
                    <a:gd name="T15" fmla="*/ 16 h 96"/>
                    <a:gd name="T16" fmla="*/ 2 w 192"/>
                    <a:gd name="T17" fmla="*/ 17 h 96"/>
                    <a:gd name="T18" fmla="*/ 1 w 192"/>
                    <a:gd name="T19" fmla="*/ 18 h 96"/>
                    <a:gd name="T20" fmla="*/ 0 w 192"/>
                    <a:gd name="T21" fmla="*/ 19 h 96"/>
                    <a:gd name="T22" fmla="*/ 0 w 192"/>
                    <a:gd name="T23" fmla="*/ 19 h 96"/>
                    <a:gd name="T24" fmla="*/ 0 w 192"/>
                    <a:gd name="T25" fmla="*/ 21 h 96"/>
                    <a:gd name="T26" fmla="*/ 4 w 192"/>
                    <a:gd name="T27" fmla="*/ 55 h 96"/>
                    <a:gd name="T28" fmla="*/ 4 w 192"/>
                    <a:gd name="T29" fmla="*/ 56 h 96"/>
                    <a:gd name="T30" fmla="*/ 3 w 192"/>
                    <a:gd name="T31" fmla="*/ 56 h 96"/>
                    <a:gd name="T32" fmla="*/ 0 w 192"/>
                    <a:gd name="T33" fmla="*/ 58 h 96"/>
                    <a:gd name="T34" fmla="*/ 0 w 192"/>
                    <a:gd name="T35" fmla="*/ 60 h 96"/>
                    <a:gd name="T36" fmla="*/ 0 w 192"/>
                    <a:gd name="T37" fmla="*/ 96 h 96"/>
                    <a:gd name="T38" fmla="*/ 8 w 192"/>
                    <a:gd name="T39" fmla="*/ 96 h 96"/>
                    <a:gd name="T40" fmla="*/ 188 w 192"/>
                    <a:gd name="T41" fmla="*/ 96 h 96"/>
                    <a:gd name="T42" fmla="*/ 192 w 192"/>
                    <a:gd name="T43" fmla="*/ 92 h 96"/>
                    <a:gd name="T44" fmla="*/ 188 w 192"/>
                    <a:gd name="T45" fmla="*/ 56 h 96"/>
                    <a:gd name="T46" fmla="*/ 188 w 192"/>
                    <a:gd name="T47" fmla="*/ 40 h 96"/>
                    <a:gd name="T48" fmla="*/ 184 w 192"/>
                    <a:gd name="T49" fmla="*/ 82 h 96"/>
                    <a:gd name="T50" fmla="*/ 178 w 192"/>
                    <a:gd name="T51" fmla="*/ 88 h 96"/>
                    <a:gd name="T52" fmla="*/ 166 w 192"/>
                    <a:gd name="T53" fmla="*/ 64 h 96"/>
                    <a:gd name="T54" fmla="*/ 138 w 192"/>
                    <a:gd name="T55" fmla="*/ 88 h 96"/>
                    <a:gd name="T56" fmla="*/ 102 w 192"/>
                    <a:gd name="T57" fmla="*/ 64 h 96"/>
                    <a:gd name="T58" fmla="*/ 66 w 192"/>
                    <a:gd name="T59" fmla="*/ 64 h 96"/>
                    <a:gd name="T60" fmla="*/ 78 w 192"/>
                    <a:gd name="T61" fmla="*/ 88 h 96"/>
                    <a:gd name="T62" fmla="*/ 66 w 192"/>
                    <a:gd name="T63" fmla="*/ 64 h 96"/>
                    <a:gd name="T64" fmla="*/ 26 w 192"/>
                    <a:gd name="T65" fmla="*/ 88 h 96"/>
                    <a:gd name="T66" fmla="*/ 8 w 192"/>
                    <a:gd name="T67" fmla="*/ 64 h 96"/>
                    <a:gd name="T68" fmla="*/ 38 w 192"/>
                    <a:gd name="T69" fmla="*/ 88 h 96"/>
                    <a:gd name="T70" fmla="*/ 9 w 192"/>
                    <a:gd name="T71" fmla="*/ 24 h 96"/>
                    <a:gd name="T72" fmla="*/ 40 w 192"/>
                    <a:gd name="T73" fmla="*/ 45 h 96"/>
                    <a:gd name="T74" fmla="*/ 9 w 192"/>
                    <a:gd name="T75" fmla="*/ 30 h 96"/>
                    <a:gd name="T76" fmla="*/ 65 w 192"/>
                    <a:gd name="T77" fmla="*/ 19 h 96"/>
                    <a:gd name="T78" fmla="*/ 80 w 192"/>
                    <a:gd name="T79" fmla="*/ 41 h 96"/>
                    <a:gd name="T80" fmla="*/ 101 w 192"/>
                    <a:gd name="T81" fmla="*/ 15 h 96"/>
                    <a:gd name="T82" fmla="*/ 138 w 192"/>
                    <a:gd name="T83" fmla="*/ 36 h 96"/>
                    <a:gd name="T84" fmla="*/ 101 w 192"/>
                    <a:gd name="T85" fmla="*/ 15 h 96"/>
                    <a:gd name="T86" fmla="*/ 164 w 192"/>
                    <a:gd name="T87" fmla="*/ 10 h 96"/>
                    <a:gd name="T88" fmla="*/ 184 w 192"/>
                    <a:gd name="T89" fmla="*/ 32 h 96"/>
                    <a:gd name="T90" fmla="*/ 153 w 192"/>
                    <a:gd name="T91"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96">
                      <a:moveTo>
                        <a:pt x="188" y="40"/>
                      </a:moveTo>
                      <a:cubicBezTo>
                        <a:pt x="188" y="40"/>
                        <a:pt x="188" y="40"/>
                        <a:pt x="189" y="39"/>
                      </a:cubicBezTo>
                      <a:cubicBezTo>
                        <a:pt x="189" y="39"/>
                        <a:pt x="190" y="39"/>
                        <a:pt x="190" y="39"/>
                      </a:cubicBezTo>
                      <a:cubicBezTo>
                        <a:pt x="190" y="39"/>
                        <a:pt x="191" y="39"/>
                        <a:pt x="191" y="38"/>
                      </a:cubicBezTo>
                      <a:cubicBezTo>
                        <a:pt x="192" y="38"/>
                        <a:pt x="192" y="37"/>
                        <a:pt x="192" y="36"/>
                      </a:cubicBezTo>
                      <a:cubicBezTo>
                        <a:pt x="192" y="36"/>
                        <a:pt x="192" y="36"/>
                        <a:pt x="192" y="36"/>
                      </a:cubicBezTo>
                      <a:cubicBezTo>
                        <a:pt x="192" y="35"/>
                        <a:pt x="192" y="35"/>
                        <a:pt x="192" y="35"/>
                      </a:cubicBezTo>
                      <a:cubicBezTo>
                        <a:pt x="189" y="4"/>
                        <a:pt x="189" y="4"/>
                        <a:pt x="189" y="4"/>
                      </a:cubicBezTo>
                      <a:cubicBezTo>
                        <a:pt x="189" y="2"/>
                        <a:pt x="189" y="1"/>
                        <a:pt x="188" y="1"/>
                      </a:cubicBezTo>
                      <a:cubicBezTo>
                        <a:pt x="187" y="0"/>
                        <a:pt x="186" y="0"/>
                        <a:pt x="185" y="0"/>
                      </a:cubicBezTo>
                      <a:cubicBezTo>
                        <a:pt x="103" y="7"/>
                        <a:pt x="103" y="7"/>
                        <a:pt x="103" y="7"/>
                      </a:cubicBezTo>
                      <a:cubicBezTo>
                        <a:pt x="102" y="7"/>
                        <a:pt x="102" y="7"/>
                        <a:pt x="102" y="7"/>
                      </a:cubicBezTo>
                      <a:cubicBezTo>
                        <a:pt x="55" y="12"/>
                        <a:pt x="55" y="12"/>
                        <a:pt x="55" y="12"/>
                      </a:cubicBezTo>
                      <a:cubicBezTo>
                        <a:pt x="55" y="12"/>
                        <a:pt x="55" y="12"/>
                        <a:pt x="55" y="12"/>
                      </a:cubicBezTo>
                      <a:cubicBezTo>
                        <a:pt x="4" y="16"/>
                        <a:pt x="4" y="16"/>
                        <a:pt x="4" y="16"/>
                      </a:cubicBezTo>
                      <a:cubicBezTo>
                        <a:pt x="4" y="16"/>
                        <a:pt x="4" y="16"/>
                        <a:pt x="4" y="16"/>
                      </a:cubicBezTo>
                      <a:cubicBezTo>
                        <a:pt x="3" y="16"/>
                        <a:pt x="3" y="16"/>
                        <a:pt x="3" y="16"/>
                      </a:cubicBezTo>
                      <a:cubicBezTo>
                        <a:pt x="3" y="17"/>
                        <a:pt x="3" y="17"/>
                        <a:pt x="2" y="17"/>
                      </a:cubicBezTo>
                      <a:cubicBezTo>
                        <a:pt x="2" y="17"/>
                        <a:pt x="2" y="17"/>
                        <a:pt x="1" y="18"/>
                      </a:cubicBezTo>
                      <a:cubicBezTo>
                        <a:pt x="1" y="18"/>
                        <a:pt x="1" y="18"/>
                        <a:pt x="1" y="18"/>
                      </a:cubicBezTo>
                      <a:cubicBezTo>
                        <a:pt x="1" y="18"/>
                        <a:pt x="1" y="18"/>
                        <a:pt x="1" y="18"/>
                      </a:cubicBezTo>
                      <a:cubicBezTo>
                        <a:pt x="1" y="18"/>
                        <a:pt x="0" y="19"/>
                        <a:pt x="0" y="19"/>
                      </a:cubicBezTo>
                      <a:cubicBezTo>
                        <a:pt x="0" y="19"/>
                        <a:pt x="0" y="19"/>
                        <a:pt x="0" y="19"/>
                      </a:cubicBezTo>
                      <a:cubicBezTo>
                        <a:pt x="0" y="19"/>
                        <a:pt x="0" y="19"/>
                        <a:pt x="0" y="19"/>
                      </a:cubicBezTo>
                      <a:cubicBezTo>
                        <a:pt x="0" y="20"/>
                        <a:pt x="0" y="20"/>
                        <a:pt x="0" y="21"/>
                      </a:cubicBezTo>
                      <a:cubicBezTo>
                        <a:pt x="0" y="21"/>
                        <a:pt x="0" y="21"/>
                        <a:pt x="0" y="21"/>
                      </a:cubicBezTo>
                      <a:cubicBezTo>
                        <a:pt x="3" y="52"/>
                        <a:pt x="3" y="52"/>
                        <a:pt x="3" y="52"/>
                      </a:cubicBezTo>
                      <a:cubicBezTo>
                        <a:pt x="3" y="53"/>
                        <a:pt x="4" y="54"/>
                        <a:pt x="4" y="55"/>
                      </a:cubicBezTo>
                      <a:cubicBezTo>
                        <a:pt x="5" y="56"/>
                        <a:pt x="6" y="56"/>
                        <a:pt x="7" y="56"/>
                      </a:cubicBezTo>
                      <a:cubicBezTo>
                        <a:pt x="4" y="56"/>
                        <a:pt x="4" y="56"/>
                        <a:pt x="4" y="56"/>
                      </a:cubicBezTo>
                      <a:cubicBezTo>
                        <a:pt x="4" y="56"/>
                        <a:pt x="3" y="56"/>
                        <a:pt x="3" y="56"/>
                      </a:cubicBezTo>
                      <a:cubicBezTo>
                        <a:pt x="3" y="56"/>
                        <a:pt x="3" y="56"/>
                        <a:pt x="3" y="56"/>
                      </a:cubicBezTo>
                      <a:cubicBezTo>
                        <a:pt x="2" y="56"/>
                        <a:pt x="2" y="57"/>
                        <a:pt x="1" y="57"/>
                      </a:cubicBezTo>
                      <a:cubicBezTo>
                        <a:pt x="1" y="57"/>
                        <a:pt x="1" y="58"/>
                        <a:pt x="0" y="58"/>
                      </a:cubicBezTo>
                      <a:cubicBezTo>
                        <a:pt x="0" y="59"/>
                        <a:pt x="0" y="59"/>
                        <a:pt x="0" y="59"/>
                      </a:cubicBezTo>
                      <a:cubicBezTo>
                        <a:pt x="0" y="59"/>
                        <a:pt x="0" y="60"/>
                        <a:pt x="0" y="60"/>
                      </a:cubicBezTo>
                      <a:cubicBezTo>
                        <a:pt x="0" y="92"/>
                        <a:pt x="0" y="92"/>
                        <a:pt x="0" y="92"/>
                      </a:cubicBezTo>
                      <a:cubicBezTo>
                        <a:pt x="0" y="96"/>
                        <a:pt x="0" y="96"/>
                        <a:pt x="0" y="96"/>
                      </a:cubicBezTo>
                      <a:cubicBezTo>
                        <a:pt x="4" y="96"/>
                        <a:pt x="4" y="96"/>
                        <a:pt x="4" y="96"/>
                      </a:cubicBezTo>
                      <a:cubicBezTo>
                        <a:pt x="8" y="96"/>
                        <a:pt x="8" y="96"/>
                        <a:pt x="8" y="96"/>
                      </a:cubicBezTo>
                      <a:cubicBezTo>
                        <a:pt x="184" y="96"/>
                        <a:pt x="184" y="96"/>
                        <a:pt x="184" y="96"/>
                      </a:cubicBezTo>
                      <a:cubicBezTo>
                        <a:pt x="188" y="96"/>
                        <a:pt x="188" y="96"/>
                        <a:pt x="188" y="96"/>
                      </a:cubicBezTo>
                      <a:cubicBezTo>
                        <a:pt x="192" y="96"/>
                        <a:pt x="192" y="96"/>
                        <a:pt x="192" y="96"/>
                      </a:cubicBezTo>
                      <a:cubicBezTo>
                        <a:pt x="192" y="92"/>
                        <a:pt x="192" y="92"/>
                        <a:pt x="192" y="92"/>
                      </a:cubicBezTo>
                      <a:cubicBezTo>
                        <a:pt x="192" y="60"/>
                        <a:pt x="192" y="60"/>
                        <a:pt x="192" y="60"/>
                      </a:cubicBezTo>
                      <a:cubicBezTo>
                        <a:pt x="192" y="58"/>
                        <a:pt x="190" y="56"/>
                        <a:pt x="188" y="56"/>
                      </a:cubicBezTo>
                      <a:cubicBezTo>
                        <a:pt x="7" y="56"/>
                        <a:pt x="7" y="56"/>
                        <a:pt x="7" y="56"/>
                      </a:cubicBezTo>
                      <a:cubicBezTo>
                        <a:pt x="188" y="40"/>
                        <a:pt x="188" y="40"/>
                        <a:pt x="188" y="40"/>
                      </a:cubicBezTo>
                      <a:close/>
                      <a:moveTo>
                        <a:pt x="166" y="64"/>
                      </a:moveTo>
                      <a:cubicBezTo>
                        <a:pt x="184" y="82"/>
                        <a:pt x="184" y="82"/>
                        <a:pt x="184" y="82"/>
                      </a:cubicBezTo>
                      <a:cubicBezTo>
                        <a:pt x="184" y="88"/>
                        <a:pt x="184" y="88"/>
                        <a:pt x="184" y="88"/>
                      </a:cubicBezTo>
                      <a:cubicBezTo>
                        <a:pt x="178" y="88"/>
                        <a:pt x="178" y="88"/>
                        <a:pt x="178" y="88"/>
                      </a:cubicBezTo>
                      <a:cubicBezTo>
                        <a:pt x="154" y="64"/>
                        <a:pt x="154" y="64"/>
                        <a:pt x="154" y="64"/>
                      </a:cubicBezTo>
                      <a:lnTo>
                        <a:pt x="166" y="64"/>
                      </a:lnTo>
                      <a:close/>
                      <a:moveTo>
                        <a:pt x="114" y="64"/>
                      </a:moveTo>
                      <a:cubicBezTo>
                        <a:pt x="138" y="88"/>
                        <a:pt x="138" y="88"/>
                        <a:pt x="138" y="88"/>
                      </a:cubicBezTo>
                      <a:cubicBezTo>
                        <a:pt x="126" y="88"/>
                        <a:pt x="126" y="88"/>
                        <a:pt x="126" y="88"/>
                      </a:cubicBezTo>
                      <a:cubicBezTo>
                        <a:pt x="102" y="64"/>
                        <a:pt x="102" y="64"/>
                        <a:pt x="102" y="64"/>
                      </a:cubicBezTo>
                      <a:lnTo>
                        <a:pt x="114" y="64"/>
                      </a:lnTo>
                      <a:close/>
                      <a:moveTo>
                        <a:pt x="66" y="64"/>
                      </a:moveTo>
                      <a:cubicBezTo>
                        <a:pt x="90" y="88"/>
                        <a:pt x="90" y="88"/>
                        <a:pt x="90" y="88"/>
                      </a:cubicBezTo>
                      <a:cubicBezTo>
                        <a:pt x="78" y="88"/>
                        <a:pt x="78" y="88"/>
                        <a:pt x="78" y="88"/>
                      </a:cubicBezTo>
                      <a:cubicBezTo>
                        <a:pt x="54" y="64"/>
                        <a:pt x="54" y="64"/>
                        <a:pt x="54" y="64"/>
                      </a:cubicBezTo>
                      <a:lnTo>
                        <a:pt x="66" y="64"/>
                      </a:lnTo>
                      <a:close/>
                      <a:moveTo>
                        <a:pt x="38" y="88"/>
                      </a:moveTo>
                      <a:cubicBezTo>
                        <a:pt x="26" y="88"/>
                        <a:pt x="26" y="88"/>
                        <a:pt x="26" y="88"/>
                      </a:cubicBezTo>
                      <a:cubicBezTo>
                        <a:pt x="8" y="70"/>
                        <a:pt x="8" y="70"/>
                        <a:pt x="8" y="70"/>
                      </a:cubicBezTo>
                      <a:cubicBezTo>
                        <a:pt x="8" y="64"/>
                        <a:pt x="8" y="64"/>
                        <a:pt x="8" y="64"/>
                      </a:cubicBezTo>
                      <a:cubicBezTo>
                        <a:pt x="14" y="64"/>
                        <a:pt x="14" y="64"/>
                        <a:pt x="14" y="64"/>
                      </a:cubicBezTo>
                      <a:lnTo>
                        <a:pt x="38" y="88"/>
                      </a:lnTo>
                      <a:close/>
                      <a:moveTo>
                        <a:pt x="9" y="30"/>
                      </a:moveTo>
                      <a:cubicBezTo>
                        <a:pt x="9" y="24"/>
                        <a:pt x="9" y="24"/>
                        <a:pt x="9" y="24"/>
                      </a:cubicBezTo>
                      <a:cubicBezTo>
                        <a:pt x="14" y="23"/>
                        <a:pt x="14" y="23"/>
                        <a:pt x="14" y="23"/>
                      </a:cubicBezTo>
                      <a:cubicBezTo>
                        <a:pt x="40" y="45"/>
                        <a:pt x="40" y="45"/>
                        <a:pt x="40" y="45"/>
                      </a:cubicBezTo>
                      <a:cubicBezTo>
                        <a:pt x="29" y="46"/>
                        <a:pt x="29" y="46"/>
                        <a:pt x="29" y="46"/>
                      </a:cubicBezTo>
                      <a:lnTo>
                        <a:pt x="9" y="30"/>
                      </a:lnTo>
                      <a:close/>
                      <a:moveTo>
                        <a:pt x="54" y="20"/>
                      </a:moveTo>
                      <a:cubicBezTo>
                        <a:pt x="65" y="19"/>
                        <a:pt x="65" y="19"/>
                        <a:pt x="65" y="19"/>
                      </a:cubicBezTo>
                      <a:cubicBezTo>
                        <a:pt x="91" y="40"/>
                        <a:pt x="91" y="40"/>
                        <a:pt x="91" y="40"/>
                      </a:cubicBezTo>
                      <a:cubicBezTo>
                        <a:pt x="80" y="41"/>
                        <a:pt x="80" y="41"/>
                        <a:pt x="80" y="41"/>
                      </a:cubicBezTo>
                      <a:lnTo>
                        <a:pt x="54" y="20"/>
                      </a:lnTo>
                      <a:close/>
                      <a:moveTo>
                        <a:pt x="101" y="15"/>
                      </a:moveTo>
                      <a:cubicBezTo>
                        <a:pt x="113" y="14"/>
                        <a:pt x="113" y="14"/>
                        <a:pt x="113" y="14"/>
                      </a:cubicBezTo>
                      <a:cubicBezTo>
                        <a:pt x="138" y="36"/>
                        <a:pt x="138" y="36"/>
                        <a:pt x="138" y="36"/>
                      </a:cubicBezTo>
                      <a:cubicBezTo>
                        <a:pt x="127" y="37"/>
                        <a:pt x="127" y="37"/>
                        <a:pt x="127" y="37"/>
                      </a:cubicBezTo>
                      <a:lnTo>
                        <a:pt x="101" y="15"/>
                      </a:lnTo>
                      <a:close/>
                      <a:moveTo>
                        <a:pt x="153" y="11"/>
                      </a:moveTo>
                      <a:cubicBezTo>
                        <a:pt x="164" y="10"/>
                        <a:pt x="164" y="10"/>
                        <a:pt x="164" y="10"/>
                      </a:cubicBezTo>
                      <a:cubicBezTo>
                        <a:pt x="183" y="26"/>
                        <a:pt x="183" y="26"/>
                        <a:pt x="183" y="26"/>
                      </a:cubicBezTo>
                      <a:cubicBezTo>
                        <a:pt x="184" y="32"/>
                        <a:pt x="184" y="32"/>
                        <a:pt x="184" y="32"/>
                      </a:cubicBezTo>
                      <a:cubicBezTo>
                        <a:pt x="178" y="32"/>
                        <a:pt x="178" y="32"/>
                        <a:pt x="178" y="32"/>
                      </a:cubicBezTo>
                      <a:lnTo>
                        <a:pt x="15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36" name="淘宝-想搞设计PPT(倒卖必究)-36"/>
                <p:cNvSpPr>
                  <a:spLocks noEditPoints="1"/>
                </p:cNvSpPr>
                <p:nvPr/>
              </p:nvSpPr>
              <p:spPr bwMode="auto">
                <a:xfrm>
                  <a:off x="1895475" y="4808538"/>
                  <a:ext cx="539750" cy="247650"/>
                </a:xfrm>
                <a:custGeom>
                  <a:avLst/>
                  <a:gdLst>
                    <a:gd name="T0" fmla="*/ 0 w 192"/>
                    <a:gd name="T1" fmla="*/ 68 h 88"/>
                    <a:gd name="T2" fmla="*/ 20 w 192"/>
                    <a:gd name="T3" fmla="*/ 88 h 88"/>
                    <a:gd name="T4" fmla="*/ 172 w 192"/>
                    <a:gd name="T5" fmla="*/ 88 h 88"/>
                    <a:gd name="T6" fmla="*/ 192 w 192"/>
                    <a:gd name="T7" fmla="*/ 68 h 88"/>
                    <a:gd name="T8" fmla="*/ 192 w 192"/>
                    <a:gd name="T9" fmla="*/ 0 h 88"/>
                    <a:gd name="T10" fmla="*/ 0 w 192"/>
                    <a:gd name="T11" fmla="*/ 0 h 88"/>
                    <a:gd name="T12" fmla="*/ 0 w 192"/>
                    <a:gd name="T13" fmla="*/ 68 h 88"/>
                    <a:gd name="T14" fmla="*/ 36 w 192"/>
                    <a:gd name="T15" fmla="*/ 16 h 88"/>
                    <a:gd name="T16" fmla="*/ 156 w 192"/>
                    <a:gd name="T17" fmla="*/ 16 h 88"/>
                    <a:gd name="T18" fmla="*/ 160 w 192"/>
                    <a:gd name="T19" fmla="*/ 20 h 88"/>
                    <a:gd name="T20" fmla="*/ 156 w 192"/>
                    <a:gd name="T21" fmla="*/ 24 h 88"/>
                    <a:gd name="T22" fmla="*/ 36 w 192"/>
                    <a:gd name="T23" fmla="*/ 24 h 88"/>
                    <a:gd name="T24" fmla="*/ 32 w 192"/>
                    <a:gd name="T25" fmla="*/ 20 h 88"/>
                    <a:gd name="T26" fmla="*/ 36 w 192"/>
                    <a:gd name="T27" fmla="*/ 16 h 88"/>
                    <a:gd name="T28" fmla="*/ 36 w 192"/>
                    <a:gd name="T29" fmla="*/ 40 h 88"/>
                    <a:gd name="T30" fmla="*/ 156 w 192"/>
                    <a:gd name="T31" fmla="*/ 40 h 88"/>
                    <a:gd name="T32" fmla="*/ 160 w 192"/>
                    <a:gd name="T33" fmla="*/ 44 h 88"/>
                    <a:gd name="T34" fmla="*/ 156 w 192"/>
                    <a:gd name="T35" fmla="*/ 48 h 88"/>
                    <a:gd name="T36" fmla="*/ 36 w 192"/>
                    <a:gd name="T37" fmla="*/ 48 h 88"/>
                    <a:gd name="T38" fmla="*/ 32 w 192"/>
                    <a:gd name="T39" fmla="*/ 44 h 88"/>
                    <a:gd name="T40" fmla="*/ 36 w 192"/>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88">
                      <a:moveTo>
                        <a:pt x="0" y="68"/>
                      </a:moveTo>
                      <a:cubicBezTo>
                        <a:pt x="0" y="79"/>
                        <a:pt x="9" y="88"/>
                        <a:pt x="20" y="88"/>
                      </a:cubicBezTo>
                      <a:cubicBezTo>
                        <a:pt x="172" y="88"/>
                        <a:pt x="172" y="88"/>
                        <a:pt x="172" y="88"/>
                      </a:cubicBezTo>
                      <a:cubicBezTo>
                        <a:pt x="183" y="88"/>
                        <a:pt x="192" y="79"/>
                        <a:pt x="192" y="68"/>
                      </a:cubicBezTo>
                      <a:cubicBezTo>
                        <a:pt x="192" y="0"/>
                        <a:pt x="192" y="0"/>
                        <a:pt x="192" y="0"/>
                      </a:cubicBezTo>
                      <a:cubicBezTo>
                        <a:pt x="0" y="0"/>
                        <a:pt x="0" y="0"/>
                        <a:pt x="0" y="0"/>
                      </a:cubicBezTo>
                      <a:lnTo>
                        <a:pt x="0" y="68"/>
                      </a:lnTo>
                      <a:close/>
                      <a:moveTo>
                        <a:pt x="36" y="16"/>
                      </a:moveTo>
                      <a:cubicBezTo>
                        <a:pt x="156" y="16"/>
                        <a:pt x="156" y="16"/>
                        <a:pt x="156" y="16"/>
                      </a:cubicBezTo>
                      <a:cubicBezTo>
                        <a:pt x="158" y="16"/>
                        <a:pt x="160" y="18"/>
                        <a:pt x="160" y="20"/>
                      </a:cubicBezTo>
                      <a:cubicBezTo>
                        <a:pt x="160" y="22"/>
                        <a:pt x="158" y="24"/>
                        <a:pt x="156" y="24"/>
                      </a:cubicBezTo>
                      <a:cubicBezTo>
                        <a:pt x="36" y="24"/>
                        <a:pt x="36" y="24"/>
                        <a:pt x="36" y="24"/>
                      </a:cubicBezTo>
                      <a:cubicBezTo>
                        <a:pt x="34" y="24"/>
                        <a:pt x="32" y="22"/>
                        <a:pt x="32" y="20"/>
                      </a:cubicBezTo>
                      <a:cubicBezTo>
                        <a:pt x="32" y="18"/>
                        <a:pt x="34" y="16"/>
                        <a:pt x="36" y="16"/>
                      </a:cubicBezTo>
                      <a:close/>
                      <a:moveTo>
                        <a:pt x="36" y="40"/>
                      </a:moveTo>
                      <a:cubicBezTo>
                        <a:pt x="156" y="40"/>
                        <a:pt x="156" y="40"/>
                        <a:pt x="156" y="40"/>
                      </a:cubicBezTo>
                      <a:cubicBezTo>
                        <a:pt x="158" y="40"/>
                        <a:pt x="160" y="42"/>
                        <a:pt x="160" y="44"/>
                      </a:cubicBezTo>
                      <a:cubicBezTo>
                        <a:pt x="160" y="46"/>
                        <a:pt x="158" y="48"/>
                        <a:pt x="156" y="48"/>
                      </a:cubicBezTo>
                      <a:cubicBezTo>
                        <a:pt x="36" y="48"/>
                        <a:pt x="36" y="48"/>
                        <a:pt x="36" y="48"/>
                      </a:cubicBezTo>
                      <a:cubicBezTo>
                        <a:pt x="34" y="48"/>
                        <a:pt x="32" y="46"/>
                        <a:pt x="32" y="44"/>
                      </a:cubicBezTo>
                      <a:cubicBezTo>
                        <a:pt x="32" y="42"/>
                        <a:pt x="34" y="40"/>
                        <a:pt x="36"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grpSp>
        </p:grpSp>
        <p:sp>
          <p:nvSpPr>
            <p:cNvPr id="27" name="淘宝-想搞设计PPT(倒卖必究)-27"/>
            <p:cNvSpPr txBox="1"/>
            <p:nvPr/>
          </p:nvSpPr>
          <p:spPr>
            <a:xfrm>
              <a:off x="2070023" y="4860159"/>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p>
          </p:txBody>
        </p:sp>
        <p:sp>
          <p:nvSpPr>
            <p:cNvPr id="28" name="淘宝-想搞设计PPT(倒卖必究)-28"/>
            <p:cNvSpPr/>
            <p:nvPr/>
          </p:nvSpPr>
          <p:spPr>
            <a:xfrm>
              <a:off x="1585731" y="4425151"/>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sp>
          <p:nvSpPr>
            <p:cNvPr id="29" name="淘宝-想搞设计PPT(倒卖必究)-29"/>
            <p:cNvSpPr txBox="1"/>
            <p:nvPr/>
          </p:nvSpPr>
          <p:spPr>
            <a:xfrm>
              <a:off x="4246095" y="4860163"/>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p>
          </p:txBody>
        </p:sp>
        <p:sp>
          <p:nvSpPr>
            <p:cNvPr id="30" name="淘宝-想搞设计PPT(倒卖必究)-30"/>
            <p:cNvSpPr/>
            <p:nvPr/>
          </p:nvSpPr>
          <p:spPr>
            <a:xfrm>
              <a:off x="3727513" y="4425155"/>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sp>
          <p:nvSpPr>
            <p:cNvPr id="31" name="淘宝-想搞设计PPT(倒卖必究)-31"/>
            <p:cNvSpPr txBox="1"/>
            <p:nvPr/>
          </p:nvSpPr>
          <p:spPr>
            <a:xfrm>
              <a:off x="6387877" y="4860159"/>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p>
          </p:txBody>
        </p:sp>
        <p:sp>
          <p:nvSpPr>
            <p:cNvPr id="32" name="淘宝-想搞设计PPT(倒卖必究)-32"/>
            <p:cNvSpPr/>
            <p:nvPr/>
          </p:nvSpPr>
          <p:spPr>
            <a:xfrm>
              <a:off x="5903585" y="4425151"/>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grpSp>
          <p:nvGrpSpPr>
            <p:cNvPr id="48" name="组合 47"/>
            <p:cNvGrpSpPr/>
            <p:nvPr/>
          </p:nvGrpSpPr>
          <p:grpSpPr>
            <a:xfrm>
              <a:off x="8573362" y="2377125"/>
              <a:ext cx="1749163" cy="2029031"/>
              <a:chOff x="3995936" y="1038814"/>
              <a:chExt cx="1179441" cy="1368152"/>
            </a:xfrm>
          </p:grpSpPr>
          <p:sp>
            <p:nvSpPr>
              <p:cNvPr id="49" name="淘宝-想搞设计PPT(倒卖必究)-49"/>
              <p:cNvSpPr/>
              <p:nvPr/>
            </p:nvSpPr>
            <p:spPr>
              <a:xfrm rot="5400000">
                <a:off x="3901581" y="1133169"/>
                <a:ext cx="1368152" cy="1179441"/>
              </a:xfrm>
              <a:prstGeom prst="hexagon">
                <a:avLst/>
              </a:prstGeom>
              <a:solidFill>
                <a:srgbClr val="0F3C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50" name="组合 49"/>
              <p:cNvGrpSpPr/>
              <p:nvPr/>
            </p:nvGrpSpPr>
            <p:grpSpPr>
              <a:xfrm>
                <a:off x="4315782" y="1508577"/>
                <a:ext cx="539750" cy="428626"/>
                <a:chOff x="1895475" y="3244850"/>
                <a:chExt cx="539750" cy="428626"/>
              </a:xfrm>
            </p:grpSpPr>
            <p:sp>
              <p:nvSpPr>
                <p:cNvPr id="51" name="淘宝-想搞设计PPT(倒卖必究)-51"/>
                <p:cNvSpPr>
                  <a:spLocks/>
                </p:cNvSpPr>
                <p:nvPr/>
              </p:nvSpPr>
              <p:spPr bwMode="auto">
                <a:xfrm>
                  <a:off x="2359025" y="3492500"/>
                  <a:ext cx="76200" cy="157163"/>
                </a:xfrm>
                <a:custGeom>
                  <a:avLst/>
                  <a:gdLst>
                    <a:gd name="T0" fmla="*/ 0 w 27"/>
                    <a:gd name="T1" fmla="*/ 56 h 56"/>
                    <a:gd name="T2" fmla="*/ 23 w 27"/>
                    <a:gd name="T3" fmla="*/ 56 h 56"/>
                    <a:gd name="T4" fmla="*/ 27 w 27"/>
                    <a:gd name="T5" fmla="*/ 52 h 56"/>
                    <a:gd name="T6" fmla="*/ 27 w 27"/>
                    <a:gd name="T7" fmla="*/ 0 h 56"/>
                    <a:gd name="T8" fmla="*/ 0 w 27"/>
                    <a:gd name="T9" fmla="*/ 56 h 56"/>
                  </a:gdLst>
                  <a:ahLst/>
                  <a:cxnLst>
                    <a:cxn ang="0">
                      <a:pos x="T0" y="T1"/>
                    </a:cxn>
                    <a:cxn ang="0">
                      <a:pos x="T2" y="T3"/>
                    </a:cxn>
                    <a:cxn ang="0">
                      <a:pos x="T4" y="T5"/>
                    </a:cxn>
                    <a:cxn ang="0">
                      <a:pos x="T6" y="T7"/>
                    </a:cxn>
                    <a:cxn ang="0">
                      <a:pos x="T8" y="T9"/>
                    </a:cxn>
                  </a:cxnLst>
                  <a:rect l="0" t="0" r="r" b="b"/>
                  <a:pathLst>
                    <a:path w="27" h="56">
                      <a:moveTo>
                        <a:pt x="0" y="56"/>
                      </a:moveTo>
                      <a:cubicBezTo>
                        <a:pt x="23" y="56"/>
                        <a:pt x="23" y="56"/>
                        <a:pt x="23" y="56"/>
                      </a:cubicBezTo>
                      <a:cubicBezTo>
                        <a:pt x="25" y="56"/>
                        <a:pt x="27" y="54"/>
                        <a:pt x="27" y="52"/>
                      </a:cubicBezTo>
                      <a:cubicBezTo>
                        <a:pt x="27" y="0"/>
                        <a:pt x="27" y="0"/>
                        <a:pt x="27" y="0"/>
                      </a:cubicBezTo>
                      <a:cubicBezTo>
                        <a:pt x="27" y="22"/>
                        <a:pt x="17" y="43"/>
                        <a:pt x="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52" name="淘宝-想搞设计PPT(倒卖必究)-52"/>
                <p:cNvSpPr>
                  <a:spLocks noEditPoints="1"/>
                </p:cNvSpPr>
                <p:nvPr/>
              </p:nvSpPr>
              <p:spPr bwMode="auto">
                <a:xfrm>
                  <a:off x="1895475" y="3244850"/>
                  <a:ext cx="539750" cy="404813"/>
                </a:xfrm>
                <a:custGeom>
                  <a:avLst/>
                  <a:gdLst>
                    <a:gd name="T0" fmla="*/ 188 w 192"/>
                    <a:gd name="T1" fmla="*/ 24 h 144"/>
                    <a:gd name="T2" fmla="*/ 167 w 192"/>
                    <a:gd name="T3" fmla="*/ 24 h 144"/>
                    <a:gd name="T4" fmla="*/ 156 w 192"/>
                    <a:gd name="T5" fmla="*/ 2 h 144"/>
                    <a:gd name="T6" fmla="*/ 152 w 192"/>
                    <a:gd name="T7" fmla="*/ 0 h 144"/>
                    <a:gd name="T8" fmla="*/ 88 w 192"/>
                    <a:gd name="T9" fmla="*/ 0 h 144"/>
                    <a:gd name="T10" fmla="*/ 85 w 192"/>
                    <a:gd name="T11" fmla="*/ 2 h 144"/>
                    <a:gd name="T12" fmla="*/ 74 w 192"/>
                    <a:gd name="T13" fmla="*/ 24 h 144"/>
                    <a:gd name="T14" fmla="*/ 64 w 192"/>
                    <a:gd name="T15" fmla="*/ 24 h 144"/>
                    <a:gd name="T16" fmla="*/ 64 w 192"/>
                    <a:gd name="T17" fmla="*/ 24 h 144"/>
                    <a:gd name="T18" fmla="*/ 56 w 192"/>
                    <a:gd name="T19" fmla="*/ 24 h 144"/>
                    <a:gd name="T20" fmla="*/ 56 w 192"/>
                    <a:gd name="T21" fmla="*/ 24 h 144"/>
                    <a:gd name="T22" fmla="*/ 24 w 192"/>
                    <a:gd name="T23" fmla="*/ 24 h 144"/>
                    <a:gd name="T24" fmla="*/ 24 w 192"/>
                    <a:gd name="T25" fmla="*/ 24 h 144"/>
                    <a:gd name="T26" fmla="*/ 16 w 192"/>
                    <a:gd name="T27" fmla="*/ 24 h 144"/>
                    <a:gd name="T28" fmla="*/ 16 w 192"/>
                    <a:gd name="T29" fmla="*/ 24 h 144"/>
                    <a:gd name="T30" fmla="*/ 4 w 192"/>
                    <a:gd name="T31" fmla="*/ 24 h 144"/>
                    <a:gd name="T32" fmla="*/ 0 w 192"/>
                    <a:gd name="T33" fmla="*/ 28 h 144"/>
                    <a:gd name="T34" fmla="*/ 0 w 192"/>
                    <a:gd name="T35" fmla="*/ 140 h 144"/>
                    <a:gd name="T36" fmla="*/ 4 w 192"/>
                    <a:gd name="T37" fmla="*/ 144 h 144"/>
                    <a:gd name="T38" fmla="*/ 75 w 192"/>
                    <a:gd name="T39" fmla="*/ 144 h 144"/>
                    <a:gd name="T40" fmla="*/ 48 w 192"/>
                    <a:gd name="T41" fmla="*/ 88 h 144"/>
                    <a:gd name="T42" fmla="*/ 120 w 192"/>
                    <a:gd name="T43" fmla="*/ 16 h 144"/>
                    <a:gd name="T44" fmla="*/ 192 w 192"/>
                    <a:gd name="T45" fmla="*/ 88 h 144"/>
                    <a:gd name="T46" fmla="*/ 192 w 192"/>
                    <a:gd name="T47" fmla="*/ 28 h 144"/>
                    <a:gd name="T48" fmla="*/ 188 w 192"/>
                    <a:gd name="T49" fmla="*/ 24 h 144"/>
                    <a:gd name="T50" fmla="*/ 36 w 192"/>
                    <a:gd name="T51" fmla="*/ 56 h 144"/>
                    <a:gd name="T52" fmla="*/ 20 w 192"/>
                    <a:gd name="T53" fmla="*/ 56 h 144"/>
                    <a:gd name="T54" fmla="*/ 16 w 192"/>
                    <a:gd name="T55" fmla="*/ 52 h 144"/>
                    <a:gd name="T56" fmla="*/ 20 w 192"/>
                    <a:gd name="T57" fmla="*/ 48 h 144"/>
                    <a:gd name="T58" fmla="*/ 36 w 192"/>
                    <a:gd name="T59" fmla="*/ 48 h 144"/>
                    <a:gd name="T60" fmla="*/ 40 w 192"/>
                    <a:gd name="T61" fmla="*/ 52 h 144"/>
                    <a:gd name="T62" fmla="*/ 36 w 192"/>
                    <a:gd name="T63"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44">
                      <a:moveTo>
                        <a:pt x="188" y="24"/>
                      </a:moveTo>
                      <a:cubicBezTo>
                        <a:pt x="167" y="24"/>
                        <a:pt x="167" y="24"/>
                        <a:pt x="167" y="24"/>
                      </a:cubicBezTo>
                      <a:cubicBezTo>
                        <a:pt x="156" y="2"/>
                        <a:pt x="156" y="2"/>
                        <a:pt x="156" y="2"/>
                      </a:cubicBezTo>
                      <a:cubicBezTo>
                        <a:pt x="155" y="1"/>
                        <a:pt x="154" y="0"/>
                        <a:pt x="152" y="0"/>
                      </a:cubicBezTo>
                      <a:cubicBezTo>
                        <a:pt x="88" y="0"/>
                        <a:pt x="88" y="0"/>
                        <a:pt x="88" y="0"/>
                      </a:cubicBezTo>
                      <a:cubicBezTo>
                        <a:pt x="87" y="0"/>
                        <a:pt x="85" y="1"/>
                        <a:pt x="85" y="2"/>
                      </a:cubicBezTo>
                      <a:cubicBezTo>
                        <a:pt x="74" y="24"/>
                        <a:pt x="74" y="24"/>
                        <a:pt x="74" y="24"/>
                      </a:cubicBezTo>
                      <a:cubicBezTo>
                        <a:pt x="64" y="24"/>
                        <a:pt x="64" y="24"/>
                        <a:pt x="64" y="24"/>
                      </a:cubicBezTo>
                      <a:cubicBezTo>
                        <a:pt x="64" y="24"/>
                        <a:pt x="64" y="24"/>
                        <a:pt x="64" y="24"/>
                      </a:cubicBezTo>
                      <a:cubicBezTo>
                        <a:pt x="56" y="24"/>
                        <a:pt x="56" y="24"/>
                        <a:pt x="56" y="24"/>
                      </a:cubicBezTo>
                      <a:cubicBezTo>
                        <a:pt x="56" y="24"/>
                        <a:pt x="56" y="24"/>
                        <a:pt x="56" y="24"/>
                      </a:cubicBezTo>
                      <a:cubicBezTo>
                        <a:pt x="24" y="24"/>
                        <a:pt x="24" y="24"/>
                        <a:pt x="24" y="24"/>
                      </a:cubicBezTo>
                      <a:cubicBezTo>
                        <a:pt x="24" y="24"/>
                        <a:pt x="24" y="24"/>
                        <a:pt x="24" y="24"/>
                      </a:cubicBezTo>
                      <a:cubicBezTo>
                        <a:pt x="16" y="24"/>
                        <a:pt x="16" y="24"/>
                        <a:pt x="16" y="24"/>
                      </a:cubicBezTo>
                      <a:cubicBezTo>
                        <a:pt x="16" y="24"/>
                        <a:pt x="16" y="24"/>
                        <a:pt x="16" y="24"/>
                      </a:cubicBezTo>
                      <a:cubicBezTo>
                        <a:pt x="4" y="24"/>
                        <a:pt x="4" y="24"/>
                        <a:pt x="4" y="24"/>
                      </a:cubicBezTo>
                      <a:cubicBezTo>
                        <a:pt x="2" y="24"/>
                        <a:pt x="0" y="26"/>
                        <a:pt x="0" y="28"/>
                      </a:cubicBezTo>
                      <a:cubicBezTo>
                        <a:pt x="0" y="140"/>
                        <a:pt x="0" y="140"/>
                        <a:pt x="0" y="140"/>
                      </a:cubicBezTo>
                      <a:cubicBezTo>
                        <a:pt x="0" y="142"/>
                        <a:pt x="2" y="144"/>
                        <a:pt x="4" y="144"/>
                      </a:cubicBezTo>
                      <a:cubicBezTo>
                        <a:pt x="75" y="144"/>
                        <a:pt x="75" y="144"/>
                        <a:pt x="75" y="144"/>
                      </a:cubicBezTo>
                      <a:cubicBezTo>
                        <a:pt x="59" y="131"/>
                        <a:pt x="48" y="110"/>
                        <a:pt x="48" y="88"/>
                      </a:cubicBezTo>
                      <a:cubicBezTo>
                        <a:pt x="48" y="48"/>
                        <a:pt x="80" y="16"/>
                        <a:pt x="120" y="16"/>
                      </a:cubicBezTo>
                      <a:cubicBezTo>
                        <a:pt x="160" y="16"/>
                        <a:pt x="192" y="48"/>
                        <a:pt x="192" y="88"/>
                      </a:cubicBezTo>
                      <a:cubicBezTo>
                        <a:pt x="192" y="28"/>
                        <a:pt x="192" y="28"/>
                        <a:pt x="192" y="28"/>
                      </a:cubicBezTo>
                      <a:cubicBezTo>
                        <a:pt x="192" y="26"/>
                        <a:pt x="190" y="24"/>
                        <a:pt x="188" y="24"/>
                      </a:cubicBezTo>
                      <a:close/>
                      <a:moveTo>
                        <a:pt x="36" y="56"/>
                      </a:moveTo>
                      <a:cubicBezTo>
                        <a:pt x="20" y="56"/>
                        <a:pt x="20" y="56"/>
                        <a:pt x="20" y="56"/>
                      </a:cubicBezTo>
                      <a:cubicBezTo>
                        <a:pt x="18" y="56"/>
                        <a:pt x="16" y="54"/>
                        <a:pt x="16" y="52"/>
                      </a:cubicBezTo>
                      <a:cubicBezTo>
                        <a:pt x="16" y="50"/>
                        <a:pt x="18" y="48"/>
                        <a:pt x="20" y="48"/>
                      </a:cubicBezTo>
                      <a:cubicBezTo>
                        <a:pt x="36" y="48"/>
                        <a:pt x="36" y="48"/>
                        <a:pt x="36" y="48"/>
                      </a:cubicBezTo>
                      <a:cubicBezTo>
                        <a:pt x="38" y="48"/>
                        <a:pt x="40" y="50"/>
                        <a:pt x="40" y="52"/>
                      </a:cubicBezTo>
                      <a:cubicBezTo>
                        <a:pt x="40" y="54"/>
                        <a:pt x="38" y="56"/>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53" name="淘宝-想搞设计PPT(倒卖必究)-53"/>
                <p:cNvSpPr>
                  <a:spLocks/>
                </p:cNvSpPr>
                <p:nvPr/>
              </p:nvSpPr>
              <p:spPr bwMode="auto">
                <a:xfrm>
                  <a:off x="1939925" y="3268663"/>
                  <a:ext cx="134938" cy="22225"/>
                </a:xfrm>
                <a:custGeom>
                  <a:avLst/>
                  <a:gdLst>
                    <a:gd name="T0" fmla="*/ 48 w 48"/>
                    <a:gd name="T1" fmla="*/ 4 h 8"/>
                    <a:gd name="T2" fmla="*/ 44 w 48"/>
                    <a:gd name="T3" fmla="*/ 0 h 8"/>
                    <a:gd name="T4" fmla="*/ 4 w 48"/>
                    <a:gd name="T5" fmla="*/ 0 h 8"/>
                    <a:gd name="T6" fmla="*/ 0 w 48"/>
                    <a:gd name="T7" fmla="*/ 4 h 8"/>
                    <a:gd name="T8" fmla="*/ 0 w 48"/>
                    <a:gd name="T9" fmla="*/ 8 h 8"/>
                    <a:gd name="T10" fmla="*/ 48 w 48"/>
                    <a:gd name="T11" fmla="*/ 8 h 8"/>
                    <a:gd name="T12" fmla="*/ 48 w 4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8" y="4"/>
                      </a:moveTo>
                      <a:cubicBezTo>
                        <a:pt x="48" y="2"/>
                        <a:pt x="46" y="0"/>
                        <a:pt x="44" y="0"/>
                      </a:cubicBezTo>
                      <a:cubicBezTo>
                        <a:pt x="4" y="0"/>
                        <a:pt x="4" y="0"/>
                        <a:pt x="4" y="0"/>
                      </a:cubicBezTo>
                      <a:cubicBezTo>
                        <a:pt x="2" y="0"/>
                        <a:pt x="0" y="2"/>
                        <a:pt x="0" y="4"/>
                      </a:cubicBezTo>
                      <a:cubicBezTo>
                        <a:pt x="0" y="8"/>
                        <a:pt x="0" y="8"/>
                        <a:pt x="0" y="8"/>
                      </a:cubicBezTo>
                      <a:cubicBezTo>
                        <a:pt x="48" y="8"/>
                        <a:pt x="48" y="8"/>
                        <a:pt x="48" y="8"/>
                      </a:cubicBezTo>
                      <a:lnTo>
                        <a:pt x="4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54" name="淘宝-想搞设计PPT(倒卖必究)-54"/>
                <p:cNvSpPr>
                  <a:spLocks noEditPoints="1"/>
                </p:cNvSpPr>
                <p:nvPr/>
              </p:nvSpPr>
              <p:spPr bwMode="auto">
                <a:xfrm>
                  <a:off x="2120900" y="3379788"/>
                  <a:ext cx="225425" cy="22542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37 w 80"/>
                    <a:gd name="T11" fmla="*/ 24 h 80"/>
                    <a:gd name="T12" fmla="*/ 24 w 80"/>
                    <a:gd name="T13" fmla="*/ 37 h 80"/>
                    <a:gd name="T14" fmla="*/ 21 w 80"/>
                    <a:gd name="T15" fmla="*/ 40 h 80"/>
                    <a:gd name="T16" fmla="*/ 20 w 80"/>
                    <a:gd name="T17" fmla="*/ 40 h 80"/>
                    <a:gd name="T18" fmla="*/ 17 w 80"/>
                    <a:gd name="T19" fmla="*/ 35 h 80"/>
                    <a:gd name="T20" fmla="*/ 35 w 80"/>
                    <a:gd name="T21" fmla="*/ 16 h 80"/>
                    <a:gd name="T22" fmla="*/ 40 w 80"/>
                    <a:gd name="T23" fmla="*/ 19 h 80"/>
                    <a:gd name="T24" fmla="*/ 37 w 80"/>
                    <a:gd name="T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7" y="24"/>
                      </a:moveTo>
                      <a:cubicBezTo>
                        <a:pt x="31" y="25"/>
                        <a:pt x="26" y="30"/>
                        <a:pt x="24" y="37"/>
                      </a:cubicBezTo>
                      <a:cubicBezTo>
                        <a:pt x="24" y="39"/>
                        <a:pt x="22" y="40"/>
                        <a:pt x="21" y="40"/>
                      </a:cubicBezTo>
                      <a:cubicBezTo>
                        <a:pt x="20" y="40"/>
                        <a:pt x="20" y="40"/>
                        <a:pt x="20" y="40"/>
                      </a:cubicBezTo>
                      <a:cubicBezTo>
                        <a:pt x="18" y="39"/>
                        <a:pt x="16" y="37"/>
                        <a:pt x="17" y="35"/>
                      </a:cubicBezTo>
                      <a:cubicBezTo>
                        <a:pt x="19" y="26"/>
                        <a:pt x="26" y="18"/>
                        <a:pt x="35" y="16"/>
                      </a:cubicBezTo>
                      <a:cubicBezTo>
                        <a:pt x="37" y="16"/>
                        <a:pt x="40" y="17"/>
                        <a:pt x="40" y="19"/>
                      </a:cubicBezTo>
                      <a:cubicBezTo>
                        <a:pt x="40" y="22"/>
                        <a:pt x="39" y="24"/>
                        <a:pt x="37"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55" name="淘宝-想搞设计PPT(倒卖必究)-55"/>
                <p:cNvSpPr>
                  <a:spLocks noEditPoints="1"/>
                </p:cNvSpPr>
                <p:nvPr/>
              </p:nvSpPr>
              <p:spPr bwMode="auto">
                <a:xfrm>
                  <a:off x="2052638" y="3313113"/>
                  <a:ext cx="360363" cy="360363"/>
                </a:xfrm>
                <a:custGeom>
                  <a:avLst/>
                  <a:gdLst>
                    <a:gd name="T0" fmla="*/ 114 w 128"/>
                    <a:gd name="T1" fmla="*/ 104 h 128"/>
                    <a:gd name="T2" fmla="*/ 117 w 128"/>
                    <a:gd name="T3" fmla="*/ 100 h 128"/>
                    <a:gd name="T4" fmla="*/ 119 w 128"/>
                    <a:gd name="T5" fmla="*/ 97 h 128"/>
                    <a:gd name="T6" fmla="*/ 121 w 128"/>
                    <a:gd name="T7" fmla="*/ 93 h 128"/>
                    <a:gd name="T8" fmla="*/ 123 w 128"/>
                    <a:gd name="T9" fmla="*/ 89 h 128"/>
                    <a:gd name="T10" fmla="*/ 124 w 128"/>
                    <a:gd name="T11" fmla="*/ 85 h 128"/>
                    <a:gd name="T12" fmla="*/ 126 w 128"/>
                    <a:gd name="T13" fmla="*/ 82 h 128"/>
                    <a:gd name="T14" fmla="*/ 126 w 128"/>
                    <a:gd name="T15" fmla="*/ 80 h 128"/>
                    <a:gd name="T16" fmla="*/ 126 w 128"/>
                    <a:gd name="T17" fmla="*/ 79 h 128"/>
                    <a:gd name="T18" fmla="*/ 127 w 128"/>
                    <a:gd name="T19" fmla="*/ 77 h 128"/>
                    <a:gd name="T20" fmla="*/ 127 w 128"/>
                    <a:gd name="T21" fmla="*/ 74 h 128"/>
                    <a:gd name="T22" fmla="*/ 128 w 128"/>
                    <a:gd name="T23" fmla="*/ 72 h 128"/>
                    <a:gd name="T24" fmla="*/ 128 w 128"/>
                    <a:gd name="T25" fmla="*/ 69 h 128"/>
                    <a:gd name="T26" fmla="*/ 128 w 128"/>
                    <a:gd name="T27" fmla="*/ 68 h 128"/>
                    <a:gd name="T28" fmla="*/ 128 w 128"/>
                    <a:gd name="T29" fmla="*/ 64 h 128"/>
                    <a:gd name="T30" fmla="*/ 64 w 128"/>
                    <a:gd name="T31" fmla="*/ 0 h 128"/>
                    <a:gd name="T32" fmla="*/ 0 w 128"/>
                    <a:gd name="T33" fmla="*/ 64 h 128"/>
                    <a:gd name="T34" fmla="*/ 0 w 128"/>
                    <a:gd name="T35" fmla="*/ 68 h 128"/>
                    <a:gd name="T36" fmla="*/ 0 w 128"/>
                    <a:gd name="T37" fmla="*/ 69 h 128"/>
                    <a:gd name="T38" fmla="*/ 1 w 128"/>
                    <a:gd name="T39" fmla="*/ 72 h 128"/>
                    <a:gd name="T40" fmla="*/ 1 w 128"/>
                    <a:gd name="T41" fmla="*/ 74 h 128"/>
                    <a:gd name="T42" fmla="*/ 1 w 128"/>
                    <a:gd name="T43" fmla="*/ 77 h 128"/>
                    <a:gd name="T44" fmla="*/ 2 w 128"/>
                    <a:gd name="T45" fmla="*/ 79 h 128"/>
                    <a:gd name="T46" fmla="*/ 2 w 128"/>
                    <a:gd name="T47" fmla="*/ 80 h 128"/>
                    <a:gd name="T48" fmla="*/ 3 w 128"/>
                    <a:gd name="T49" fmla="*/ 82 h 128"/>
                    <a:gd name="T50" fmla="*/ 4 w 128"/>
                    <a:gd name="T51" fmla="*/ 85 h 128"/>
                    <a:gd name="T52" fmla="*/ 5 w 128"/>
                    <a:gd name="T53" fmla="*/ 89 h 128"/>
                    <a:gd name="T54" fmla="*/ 7 w 128"/>
                    <a:gd name="T55" fmla="*/ 93 h 128"/>
                    <a:gd name="T56" fmla="*/ 9 w 128"/>
                    <a:gd name="T57" fmla="*/ 97 h 128"/>
                    <a:gd name="T58" fmla="*/ 12 w 128"/>
                    <a:gd name="T59" fmla="*/ 100 h 128"/>
                    <a:gd name="T60" fmla="*/ 14 w 128"/>
                    <a:gd name="T61" fmla="*/ 104 h 128"/>
                    <a:gd name="T62" fmla="*/ 17 w 128"/>
                    <a:gd name="T63" fmla="*/ 107 h 128"/>
                    <a:gd name="T64" fmla="*/ 20 w 128"/>
                    <a:gd name="T65" fmla="*/ 110 h 128"/>
                    <a:gd name="T66" fmla="*/ 20 w 128"/>
                    <a:gd name="T67" fmla="*/ 110 h 128"/>
                    <a:gd name="T68" fmla="*/ 22 w 128"/>
                    <a:gd name="T69" fmla="*/ 112 h 128"/>
                    <a:gd name="T70" fmla="*/ 23 w 128"/>
                    <a:gd name="T71" fmla="*/ 113 h 128"/>
                    <a:gd name="T72" fmla="*/ 29 w 128"/>
                    <a:gd name="T73" fmla="*/ 117 h 128"/>
                    <a:gd name="T74" fmla="*/ 30 w 128"/>
                    <a:gd name="T75" fmla="*/ 118 h 128"/>
                    <a:gd name="T76" fmla="*/ 33 w 128"/>
                    <a:gd name="T77" fmla="*/ 120 h 128"/>
                    <a:gd name="T78" fmla="*/ 33 w 128"/>
                    <a:gd name="T79" fmla="*/ 120 h 128"/>
                    <a:gd name="T80" fmla="*/ 64 w 128"/>
                    <a:gd name="T81" fmla="*/ 128 h 128"/>
                    <a:gd name="T82" fmla="*/ 95 w 128"/>
                    <a:gd name="T83" fmla="*/ 120 h 128"/>
                    <a:gd name="T84" fmla="*/ 95 w 128"/>
                    <a:gd name="T85" fmla="*/ 120 h 128"/>
                    <a:gd name="T86" fmla="*/ 98 w 128"/>
                    <a:gd name="T87" fmla="*/ 118 h 128"/>
                    <a:gd name="T88" fmla="*/ 99 w 128"/>
                    <a:gd name="T89" fmla="*/ 117 h 128"/>
                    <a:gd name="T90" fmla="*/ 105 w 128"/>
                    <a:gd name="T91" fmla="*/ 113 h 128"/>
                    <a:gd name="T92" fmla="*/ 106 w 128"/>
                    <a:gd name="T93" fmla="*/ 112 h 128"/>
                    <a:gd name="T94" fmla="*/ 108 w 128"/>
                    <a:gd name="T95" fmla="*/ 110 h 128"/>
                    <a:gd name="T96" fmla="*/ 109 w 128"/>
                    <a:gd name="T97" fmla="*/ 110 h 128"/>
                    <a:gd name="T98" fmla="*/ 111 w 128"/>
                    <a:gd name="T99" fmla="*/ 107 h 128"/>
                    <a:gd name="T100" fmla="*/ 114 w 128"/>
                    <a:gd name="T101" fmla="*/ 104 h 128"/>
                    <a:gd name="T102" fmla="*/ 64 w 128"/>
                    <a:gd name="T103" fmla="*/ 112 h 128"/>
                    <a:gd name="T104" fmla="*/ 16 w 128"/>
                    <a:gd name="T105" fmla="*/ 64 h 128"/>
                    <a:gd name="T106" fmla="*/ 64 w 128"/>
                    <a:gd name="T107" fmla="*/ 16 h 128"/>
                    <a:gd name="T108" fmla="*/ 112 w 128"/>
                    <a:gd name="T109" fmla="*/ 64 h 128"/>
                    <a:gd name="T110" fmla="*/ 64 w 128"/>
                    <a:gd name="T11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14" y="104"/>
                      </a:moveTo>
                      <a:cubicBezTo>
                        <a:pt x="115" y="103"/>
                        <a:pt x="116" y="101"/>
                        <a:pt x="117" y="100"/>
                      </a:cubicBezTo>
                      <a:cubicBezTo>
                        <a:pt x="118" y="99"/>
                        <a:pt x="118" y="98"/>
                        <a:pt x="119" y="97"/>
                      </a:cubicBezTo>
                      <a:cubicBezTo>
                        <a:pt x="120" y="96"/>
                        <a:pt x="120" y="94"/>
                        <a:pt x="121" y="93"/>
                      </a:cubicBezTo>
                      <a:cubicBezTo>
                        <a:pt x="122" y="92"/>
                        <a:pt x="122" y="91"/>
                        <a:pt x="123" y="89"/>
                      </a:cubicBezTo>
                      <a:cubicBezTo>
                        <a:pt x="123" y="88"/>
                        <a:pt x="124" y="87"/>
                        <a:pt x="124" y="85"/>
                      </a:cubicBezTo>
                      <a:cubicBezTo>
                        <a:pt x="125" y="84"/>
                        <a:pt x="125" y="83"/>
                        <a:pt x="126" y="82"/>
                      </a:cubicBezTo>
                      <a:cubicBezTo>
                        <a:pt x="126" y="81"/>
                        <a:pt x="126" y="81"/>
                        <a:pt x="126" y="80"/>
                      </a:cubicBezTo>
                      <a:cubicBezTo>
                        <a:pt x="126" y="80"/>
                        <a:pt x="126" y="79"/>
                        <a:pt x="126" y="79"/>
                      </a:cubicBezTo>
                      <a:cubicBezTo>
                        <a:pt x="127" y="78"/>
                        <a:pt x="127" y="77"/>
                        <a:pt x="127" y="77"/>
                      </a:cubicBezTo>
                      <a:cubicBezTo>
                        <a:pt x="127" y="76"/>
                        <a:pt x="127" y="75"/>
                        <a:pt x="127" y="74"/>
                      </a:cubicBezTo>
                      <a:cubicBezTo>
                        <a:pt x="128" y="73"/>
                        <a:pt x="128" y="72"/>
                        <a:pt x="128" y="72"/>
                      </a:cubicBezTo>
                      <a:cubicBezTo>
                        <a:pt x="128" y="71"/>
                        <a:pt x="128" y="70"/>
                        <a:pt x="128" y="69"/>
                      </a:cubicBezTo>
                      <a:cubicBezTo>
                        <a:pt x="128" y="69"/>
                        <a:pt x="128" y="68"/>
                        <a:pt x="128" y="68"/>
                      </a:cubicBezTo>
                      <a:cubicBezTo>
                        <a:pt x="128" y="67"/>
                        <a:pt x="128" y="65"/>
                        <a:pt x="128" y="64"/>
                      </a:cubicBezTo>
                      <a:cubicBezTo>
                        <a:pt x="128" y="29"/>
                        <a:pt x="99" y="0"/>
                        <a:pt x="64" y="0"/>
                      </a:cubicBezTo>
                      <a:cubicBezTo>
                        <a:pt x="29" y="0"/>
                        <a:pt x="0" y="29"/>
                        <a:pt x="0" y="64"/>
                      </a:cubicBezTo>
                      <a:cubicBezTo>
                        <a:pt x="0" y="65"/>
                        <a:pt x="0" y="67"/>
                        <a:pt x="0" y="68"/>
                      </a:cubicBezTo>
                      <a:cubicBezTo>
                        <a:pt x="0" y="68"/>
                        <a:pt x="0" y="69"/>
                        <a:pt x="0" y="69"/>
                      </a:cubicBezTo>
                      <a:cubicBezTo>
                        <a:pt x="0" y="70"/>
                        <a:pt x="1" y="71"/>
                        <a:pt x="1" y="72"/>
                      </a:cubicBezTo>
                      <a:cubicBezTo>
                        <a:pt x="1" y="72"/>
                        <a:pt x="1" y="73"/>
                        <a:pt x="1" y="74"/>
                      </a:cubicBezTo>
                      <a:cubicBezTo>
                        <a:pt x="1" y="75"/>
                        <a:pt x="1" y="76"/>
                        <a:pt x="1" y="77"/>
                      </a:cubicBezTo>
                      <a:cubicBezTo>
                        <a:pt x="2" y="77"/>
                        <a:pt x="2" y="78"/>
                        <a:pt x="2" y="79"/>
                      </a:cubicBezTo>
                      <a:cubicBezTo>
                        <a:pt x="2" y="79"/>
                        <a:pt x="2" y="80"/>
                        <a:pt x="2" y="80"/>
                      </a:cubicBezTo>
                      <a:cubicBezTo>
                        <a:pt x="2" y="81"/>
                        <a:pt x="3" y="81"/>
                        <a:pt x="3" y="82"/>
                      </a:cubicBezTo>
                      <a:cubicBezTo>
                        <a:pt x="3" y="83"/>
                        <a:pt x="3" y="84"/>
                        <a:pt x="4" y="85"/>
                      </a:cubicBezTo>
                      <a:cubicBezTo>
                        <a:pt x="4" y="87"/>
                        <a:pt x="5" y="88"/>
                        <a:pt x="5" y="89"/>
                      </a:cubicBezTo>
                      <a:cubicBezTo>
                        <a:pt x="6" y="91"/>
                        <a:pt x="7" y="92"/>
                        <a:pt x="7" y="93"/>
                      </a:cubicBezTo>
                      <a:cubicBezTo>
                        <a:pt x="8" y="94"/>
                        <a:pt x="9" y="96"/>
                        <a:pt x="9" y="97"/>
                      </a:cubicBezTo>
                      <a:cubicBezTo>
                        <a:pt x="10" y="98"/>
                        <a:pt x="11" y="99"/>
                        <a:pt x="12" y="100"/>
                      </a:cubicBezTo>
                      <a:cubicBezTo>
                        <a:pt x="12" y="101"/>
                        <a:pt x="13" y="103"/>
                        <a:pt x="14" y="104"/>
                      </a:cubicBezTo>
                      <a:cubicBezTo>
                        <a:pt x="15" y="105"/>
                        <a:pt x="16" y="106"/>
                        <a:pt x="17" y="107"/>
                      </a:cubicBezTo>
                      <a:cubicBezTo>
                        <a:pt x="18" y="108"/>
                        <a:pt x="19" y="109"/>
                        <a:pt x="20" y="110"/>
                      </a:cubicBezTo>
                      <a:cubicBezTo>
                        <a:pt x="20" y="110"/>
                        <a:pt x="20" y="110"/>
                        <a:pt x="20" y="110"/>
                      </a:cubicBezTo>
                      <a:cubicBezTo>
                        <a:pt x="21" y="111"/>
                        <a:pt x="21" y="111"/>
                        <a:pt x="22" y="112"/>
                      </a:cubicBezTo>
                      <a:cubicBezTo>
                        <a:pt x="23" y="113"/>
                        <a:pt x="23" y="113"/>
                        <a:pt x="23" y="113"/>
                      </a:cubicBezTo>
                      <a:cubicBezTo>
                        <a:pt x="25" y="115"/>
                        <a:pt x="27" y="116"/>
                        <a:pt x="29" y="117"/>
                      </a:cubicBezTo>
                      <a:cubicBezTo>
                        <a:pt x="29" y="118"/>
                        <a:pt x="30" y="118"/>
                        <a:pt x="30" y="118"/>
                      </a:cubicBezTo>
                      <a:cubicBezTo>
                        <a:pt x="31" y="119"/>
                        <a:pt x="32" y="119"/>
                        <a:pt x="33" y="120"/>
                      </a:cubicBezTo>
                      <a:cubicBezTo>
                        <a:pt x="33" y="120"/>
                        <a:pt x="33" y="120"/>
                        <a:pt x="33" y="120"/>
                      </a:cubicBezTo>
                      <a:cubicBezTo>
                        <a:pt x="42" y="125"/>
                        <a:pt x="53" y="128"/>
                        <a:pt x="64" y="128"/>
                      </a:cubicBezTo>
                      <a:cubicBezTo>
                        <a:pt x="75" y="128"/>
                        <a:pt x="86" y="125"/>
                        <a:pt x="95" y="120"/>
                      </a:cubicBezTo>
                      <a:cubicBezTo>
                        <a:pt x="95" y="120"/>
                        <a:pt x="95" y="120"/>
                        <a:pt x="95" y="120"/>
                      </a:cubicBezTo>
                      <a:cubicBezTo>
                        <a:pt x="96" y="119"/>
                        <a:pt x="97" y="119"/>
                        <a:pt x="98" y="118"/>
                      </a:cubicBezTo>
                      <a:cubicBezTo>
                        <a:pt x="99" y="118"/>
                        <a:pt x="99" y="118"/>
                        <a:pt x="99" y="117"/>
                      </a:cubicBezTo>
                      <a:cubicBezTo>
                        <a:pt x="101" y="116"/>
                        <a:pt x="103" y="115"/>
                        <a:pt x="105" y="113"/>
                      </a:cubicBezTo>
                      <a:cubicBezTo>
                        <a:pt x="105" y="113"/>
                        <a:pt x="106" y="113"/>
                        <a:pt x="106" y="112"/>
                      </a:cubicBezTo>
                      <a:cubicBezTo>
                        <a:pt x="107" y="111"/>
                        <a:pt x="108" y="111"/>
                        <a:pt x="108" y="110"/>
                      </a:cubicBezTo>
                      <a:cubicBezTo>
                        <a:pt x="109" y="110"/>
                        <a:pt x="109" y="110"/>
                        <a:pt x="109" y="110"/>
                      </a:cubicBezTo>
                      <a:cubicBezTo>
                        <a:pt x="110" y="109"/>
                        <a:pt x="111" y="108"/>
                        <a:pt x="111" y="107"/>
                      </a:cubicBezTo>
                      <a:cubicBezTo>
                        <a:pt x="112" y="106"/>
                        <a:pt x="113" y="105"/>
                        <a:pt x="114" y="104"/>
                      </a:cubicBezTo>
                      <a:close/>
                      <a:moveTo>
                        <a:pt x="64" y="112"/>
                      </a:moveTo>
                      <a:cubicBezTo>
                        <a:pt x="38" y="112"/>
                        <a:pt x="16" y="90"/>
                        <a:pt x="16" y="64"/>
                      </a:cubicBezTo>
                      <a:cubicBezTo>
                        <a:pt x="16" y="37"/>
                        <a:pt x="38" y="16"/>
                        <a:pt x="64" y="16"/>
                      </a:cubicBezTo>
                      <a:cubicBezTo>
                        <a:pt x="91" y="16"/>
                        <a:pt x="112" y="37"/>
                        <a:pt x="112" y="64"/>
                      </a:cubicBezTo>
                      <a:cubicBezTo>
                        <a:pt x="112" y="90"/>
                        <a:pt x="91" y="112"/>
                        <a:pt x="6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grpSp>
        </p:grpSp>
        <p:sp>
          <p:nvSpPr>
            <p:cNvPr id="56" name="淘宝-想搞设计PPT(倒卖必究)-56"/>
            <p:cNvSpPr txBox="1"/>
            <p:nvPr/>
          </p:nvSpPr>
          <p:spPr>
            <a:xfrm>
              <a:off x="8600687" y="4875462"/>
              <a:ext cx="1762146" cy="1107996"/>
            </a:xfrm>
            <a:prstGeom prst="rect">
              <a:avLst/>
            </a:prstGeom>
            <a:noFill/>
          </p:spPr>
          <p:txBody>
            <a:bodyPr wrap="square" rtlCol="0">
              <a:spAutoFit/>
            </a:bodyPr>
            <a:lstStyle/>
            <a:p>
              <a:pPr>
                <a:lnSpc>
                  <a:spcPct val="150000"/>
                </a:lnSpc>
                <a:buClr>
                  <a:srgbClr val="CC0099"/>
                </a:buClr>
              </a:pPr>
              <a:r>
                <a:rPr lang="en-US" altLang="zh-CN" sz="1100" dirty="0">
                  <a:solidFill>
                    <a:schemeClr val="bg1">
                      <a:lumMod val="50000"/>
                    </a:schemeClr>
                  </a:solidFill>
                </a:rPr>
                <a:t>You can click here to enter you text. You can click here to enter you text. You can click here to enter you text.</a:t>
              </a:r>
            </a:p>
          </p:txBody>
        </p:sp>
        <p:sp>
          <p:nvSpPr>
            <p:cNvPr id="57" name="淘宝-想搞设计PPT(倒卖必究)-57"/>
            <p:cNvSpPr/>
            <p:nvPr/>
          </p:nvSpPr>
          <p:spPr>
            <a:xfrm>
              <a:off x="8116395" y="4440454"/>
              <a:ext cx="2669777" cy="369332"/>
            </a:xfrm>
            <a:prstGeom prst="rect">
              <a:avLst/>
            </a:prstGeom>
            <a:noFill/>
          </p:spPr>
          <p:txBody>
            <a:bodyPr wrap="square">
              <a:spAutoFit/>
            </a:bodyPr>
            <a:lstStyle/>
            <a:p>
              <a:pPr algn="ctr"/>
              <a:r>
                <a:rPr lang="en-US" altLang="zh-CN" b="1" dirty="0">
                  <a:solidFill>
                    <a:schemeClr val="bg1">
                      <a:lumMod val="50000"/>
                    </a:schemeClr>
                  </a:solidFill>
                </a:rPr>
                <a:t>TEXT  HERE</a:t>
              </a:r>
              <a:endParaRPr lang="zh-CN" altLang="en-US" b="1" dirty="0">
                <a:solidFill>
                  <a:schemeClr val="bg1">
                    <a:lumMod val="50000"/>
                  </a:schemeClr>
                </a:solidFill>
              </a:endParaRPr>
            </a:p>
          </p:txBody>
        </p:sp>
      </p:grpSp>
      <p:pic>
        <p:nvPicPr>
          <p:cNvPr id="64" name="Picture 63" descr="华中科技大学.png"/>
          <p:cNvPicPr>
            <a:picLocks noChangeAspect="1"/>
          </p:cNvPicPr>
          <p:nvPr/>
        </p:nvPicPr>
        <p:blipFill>
          <a:blip r:embed="rId4"/>
          <a:stretch>
            <a:fillRect/>
          </a:stretch>
        </p:blipFill>
        <p:spPr>
          <a:xfrm>
            <a:off x="10530699" y="115868"/>
            <a:ext cx="1548051" cy="340017"/>
          </a:xfrm>
          <a:prstGeom prst="rect">
            <a:avLst/>
          </a:prstGeom>
        </p:spPr>
      </p:pic>
      <p:grpSp>
        <p:nvGrpSpPr>
          <p:cNvPr id="5" name="组合 4">
            <a:extLst>
              <a:ext uri="{FF2B5EF4-FFF2-40B4-BE49-F238E27FC236}">
                <a16:creationId xmlns:a16="http://schemas.microsoft.com/office/drawing/2014/main" id="{35CB198D-A0A6-50CD-2844-93351166C4DD}"/>
              </a:ext>
            </a:extLst>
          </p:cNvPr>
          <p:cNvGrpSpPr/>
          <p:nvPr/>
        </p:nvGrpSpPr>
        <p:grpSpPr>
          <a:xfrm>
            <a:off x="0" y="346811"/>
            <a:ext cx="12190413" cy="718654"/>
            <a:chOff x="0" y="346811"/>
            <a:chExt cx="12190413" cy="718654"/>
          </a:xfrm>
        </p:grpSpPr>
        <p:sp>
          <p:nvSpPr>
            <p:cNvPr id="6" name="淘宝-想搞设计PPT(倒卖必究)-6">
              <a:extLst>
                <a:ext uri="{FF2B5EF4-FFF2-40B4-BE49-F238E27FC236}">
                  <a16:creationId xmlns:a16="http://schemas.microsoft.com/office/drawing/2014/main" id="{EE3A80CC-A729-B4F3-53A2-E8777A0DFA87}"/>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 name="淘宝-想搞设计PPT(倒卖必究)-7">
              <a:extLst>
                <a:ext uri="{FF2B5EF4-FFF2-40B4-BE49-F238E27FC236}">
                  <a16:creationId xmlns:a16="http://schemas.microsoft.com/office/drawing/2014/main" id="{76E0346D-986B-D49D-8570-988D5F18084A}"/>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8" name="组合 7">
              <a:extLst>
                <a:ext uri="{FF2B5EF4-FFF2-40B4-BE49-F238E27FC236}">
                  <a16:creationId xmlns:a16="http://schemas.microsoft.com/office/drawing/2014/main" id="{EBECA94D-8184-B026-AC8A-691952083F8E}"/>
                </a:ext>
              </a:extLst>
            </p:cNvPr>
            <p:cNvGrpSpPr/>
            <p:nvPr/>
          </p:nvGrpSpPr>
          <p:grpSpPr>
            <a:xfrm>
              <a:off x="4639555" y="346811"/>
              <a:ext cx="3520763" cy="718654"/>
              <a:chOff x="4639555" y="346811"/>
              <a:chExt cx="3520763" cy="718654"/>
            </a:xfrm>
          </p:grpSpPr>
          <p:grpSp>
            <p:nvGrpSpPr>
              <p:cNvPr id="10" name="组合 9">
                <a:extLst>
                  <a:ext uri="{FF2B5EF4-FFF2-40B4-BE49-F238E27FC236}">
                    <a16:creationId xmlns:a16="http://schemas.microsoft.com/office/drawing/2014/main" id="{84B0D21E-2ADF-E948-0A38-1B598A4420B0}"/>
                  </a:ext>
                </a:extLst>
              </p:cNvPr>
              <p:cNvGrpSpPr/>
              <p:nvPr/>
            </p:nvGrpSpPr>
            <p:grpSpPr>
              <a:xfrm>
                <a:off x="5345943" y="346811"/>
                <a:ext cx="2814375" cy="718654"/>
                <a:chOff x="4774418" y="396102"/>
                <a:chExt cx="2814375" cy="718654"/>
              </a:xfrm>
            </p:grpSpPr>
            <p:sp>
              <p:nvSpPr>
                <p:cNvPr id="62" name="淘宝-想搞设计PPT(倒卖必究)-62">
                  <a:extLst>
                    <a:ext uri="{FF2B5EF4-FFF2-40B4-BE49-F238E27FC236}">
                      <a16:creationId xmlns:a16="http://schemas.microsoft.com/office/drawing/2014/main" id="{00A4888B-C282-017F-418C-442646B0E05E}"/>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63" name="淘宝-想搞设计PPT(倒卖必究)-63">
                  <a:extLst>
                    <a:ext uri="{FF2B5EF4-FFF2-40B4-BE49-F238E27FC236}">
                      <a16:creationId xmlns:a16="http://schemas.microsoft.com/office/drawing/2014/main" id="{F1FEA30A-FC51-6AA3-4229-C8768355960F}"/>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3C32936D-7FF4-FDFA-AC47-7DFE00EF3BA6}"/>
                  </a:ext>
                </a:extLst>
              </p:cNvPr>
              <p:cNvGrpSpPr/>
              <p:nvPr/>
            </p:nvGrpSpPr>
            <p:grpSpPr>
              <a:xfrm flipH="1">
                <a:off x="4639555" y="400040"/>
                <a:ext cx="1054099" cy="619705"/>
                <a:chOff x="4428098" y="592147"/>
                <a:chExt cx="3450476" cy="1826336"/>
              </a:xfrm>
            </p:grpSpPr>
            <p:sp>
              <p:nvSpPr>
                <p:cNvPr id="22" name="淘宝-想搞设计PPT(倒卖必究)-22">
                  <a:extLst>
                    <a:ext uri="{FF2B5EF4-FFF2-40B4-BE49-F238E27FC236}">
                      <a16:creationId xmlns:a16="http://schemas.microsoft.com/office/drawing/2014/main" id="{24AB2258-4FCB-8A73-7BD9-515355225896}"/>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58" name="淘宝-想搞设计PPT(倒卖必究)-58">
                  <a:extLst>
                    <a:ext uri="{FF2B5EF4-FFF2-40B4-BE49-F238E27FC236}">
                      <a16:creationId xmlns:a16="http://schemas.microsoft.com/office/drawing/2014/main" id="{9FC3D858-94BA-5BBB-35A9-86D2BD9861BD}"/>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淘宝-想搞设计PPT(倒卖必究)-59">
                  <a:extLst>
                    <a:ext uri="{FF2B5EF4-FFF2-40B4-BE49-F238E27FC236}">
                      <a16:creationId xmlns:a16="http://schemas.microsoft.com/office/drawing/2014/main" id="{389A5208-9A2B-0433-56FA-31CB644BBFF6}"/>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淘宝-想搞设计PPT(倒卖必究)-60">
                  <a:extLst>
                    <a:ext uri="{FF2B5EF4-FFF2-40B4-BE49-F238E27FC236}">
                      <a16:creationId xmlns:a16="http://schemas.microsoft.com/office/drawing/2014/main" id="{62F41999-9A3B-AB9F-8BC1-9189BCA4AFBE}"/>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淘宝-想搞设计PPT(倒卖必究)-61">
                  <a:extLst>
                    <a:ext uri="{FF2B5EF4-FFF2-40B4-BE49-F238E27FC236}">
                      <a16:creationId xmlns:a16="http://schemas.microsoft.com/office/drawing/2014/main" id="{BD60D357-985E-33C2-ECAB-8B8A2FD594A3}"/>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808796872"/>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B05DF26-FA0D-BB05-BA41-A79250D0858C}"/>
              </a:ext>
            </a:extLst>
          </p:cNvPr>
          <p:cNvGrpSpPr/>
          <p:nvPr/>
        </p:nvGrpSpPr>
        <p:grpSpPr>
          <a:xfrm>
            <a:off x="-19050" y="-785567"/>
            <a:ext cx="12209464" cy="7671303"/>
            <a:chOff x="-19050" y="-785567"/>
            <a:chExt cx="12209464" cy="7671303"/>
          </a:xfrm>
        </p:grpSpPr>
        <p:pic>
          <p:nvPicPr>
            <p:cNvPr id="35" name="Picture 34" descr="6674524421d8430fbfe30c97.jpg"/>
            <p:cNvPicPr>
              <a:picLocks noChangeAspect="1"/>
            </p:cNvPicPr>
            <p:nvPr/>
          </p:nvPicPr>
          <p:blipFill>
            <a:blip r:embed="rId6"/>
            <a:stretch>
              <a:fillRect/>
            </a:stretch>
          </p:blipFill>
          <p:spPr>
            <a:xfrm>
              <a:off x="-1" y="-759420"/>
              <a:ext cx="12190413" cy="7619008"/>
            </a:xfrm>
            <a:prstGeom prst="rect">
              <a:avLst/>
            </a:prstGeom>
          </p:spPr>
        </p:pic>
        <p:sp>
          <p:nvSpPr>
            <p:cNvPr id="33" name="淘宝-想搞设计PPT(倒卖必究)-33">
              <a:extLst>
                <a:ext uri="{FF2B5EF4-FFF2-40B4-BE49-F238E27FC236}">
                  <a16:creationId xmlns:a16="http://schemas.microsoft.com/office/drawing/2014/main" id="{D6D36533-03A0-3637-3510-7F238025E5CB}"/>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a:extLst>
                <a:ext uri="{FF2B5EF4-FFF2-40B4-BE49-F238E27FC236}">
                  <a16:creationId xmlns:a16="http://schemas.microsoft.com/office/drawing/2014/main" id="{CDC85D43-0F67-98CD-FAD4-82A44ED68654}"/>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淘宝-想搞设计PPT(倒卖必究)-3">
            <a:extLst>
              <a:ext uri="{FF2B5EF4-FFF2-40B4-BE49-F238E27FC236}">
                <a16:creationId xmlns:a16="http://schemas.microsoft.com/office/drawing/2014/main" id="{B1210F4A-5278-F754-4D4B-73DCFA8B0B02}"/>
              </a:ext>
            </a:extLst>
          </p:cNvPr>
          <p:cNvSpPr/>
          <p:nvPr/>
        </p:nvSpPr>
        <p:spPr>
          <a:xfrm>
            <a:off x="5584249" y="1106546"/>
            <a:ext cx="6588578" cy="4554411"/>
          </a:xfrm>
          <a:prstGeom prst="rect">
            <a:avLst/>
          </a:prstGeom>
          <a:gradFill>
            <a:gsLst>
              <a:gs pos="0">
                <a:srgbClr val="135890">
                  <a:alpha val="50000"/>
                </a:srgbClr>
              </a:gs>
              <a:gs pos="100000">
                <a:srgbClr val="135890">
                  <a:alpha val="1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p:cNvSpPr/>
          <p:nvPr/>
        </p:nvSpPr>
        <p:spPr>
          <a:xfrm>
            <a:off x="552450" y="419100"/>
            <a:ext cx="8305800" cy="6038850"/>
          </a:xfrm>
          <a:prstGeom prst="rect">
            <a:avLst/>
          </a:prstGeom>
          <a:noFill/>
          <a:ln w="762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淘宝-想搞设计PPT(倒卖必究)-24"/>
          <p:cNvSpPr/>
          <p:nvPr/>
        </p:nvSpPr>
        <p:spPr>
          <a:xfrm>
            <a:off x="837066" y="0"/>
            <a:ext cx="4764768" cy="685958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淘宝-想搞设计PPT(倒卖必究)-25"/>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sp>
        <p:nvSpPr>
          <p:cNvPr id="19" name="淘宝-想搞设计PPT(倒卖必究)-19"/>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itchFamily="34" charset="-122"/>
                <a:ea typeface="微软雅黑" pitchFamily="34" charset="-122"/>
              </a:rPr>
              <a:t>THREE</a:t>
            </a:r>
            <a:endParaRPr lang="zh-CN" altLang="en-US" sz="1600" dirty="0">
              <a:solidFill>
                <a:schemeClr val="bg1"/>
              </a:solidFill>
              <a:latin typeface="微软雅黑" pitchFamily="34" charset="-122"/>
              <a:ea typeface="微软雅黑"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淘宝-想搞设计PPT(倒卖必究)-21"/>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itchFamily="34" charset="-122"/>
                  <a:ea typeface="微软雅黑" pitchFamily="34" charset="-122"/>
                </a:rPr>
                <a:t>加入你的标题</a:t>
              </a:r>
            </a:p>
          </p:txBody>
        </p:sp>
        <p:sp>
          <p:nvSpPr>
            <p:cNvPr id="22" name="淘宝-想搞设计PPT(倒卖必究)-22"/>
            <p:cNvSpPr/>
            <p:nvPr/>
          </p:nvSpPr>
          <p:spPr>
            <a:xfrm>
              <a:off x="4738330" y="3729159"/>
              <a:ext cx="4185093" cy="892360"/>
            </a:xfrm>
            <a:prstGeom prst="rect">
              <a:avLst/>
            </a:prstGeom>
          </p:spPr>
          <p:txBody>
            <a:bodyPr wrap="square">
              <a:spAutoFit/>
            </a:bodyPr>
            <a:lstStyle/>
            <a:p>
              <a:pPr>
                <a:lnSpc>
                  <a:spcPct val="130000"/>
                </a:lnSpc>
              </a:pPr>
              <a:r>
                <a:rPr lang="zh-CN" altLang="en-US" sz="1333" dirty="0">
                  <a:solidFill>
                    <a:schemeClr val="bg1"/>
                  </a:solidFill>
                  <a:latin typeface="微软雅黑" pitchFamily="34" charset="-122"/>
                  <a:ea typeface="微软雅黑" pitchFamily="34" charset="-122"/>
                </a:rPr>
                <a:t>点击此处添加文本内容，如关键词、部分简单介绍等。点击此处添加文本内容，如关键词、部分简单介绍等。点击此处添加文本内容，如关键词、部分简单介绍等。</a:t>
              </a:r>
              <a:endParaRPr lang="en-US" altLang="zh-CN" sz="1333" dirty="0">
                <a:solidFill>
                  <a:schemeClr val="bg1"/>
                </a:solidFill>
                <a:latin typeface="微软雅黑" pitchFamily="34" charset="-122"/>
                <a:ea typeface="微软雅黑" pitchFamily="34" charset="-122"/>
              </a:endParaRPr>
            </a:p>
          </p:txBody>
        </p:sp>
      </p:grpSp>
      <p:pic>
        <p:nvPicPr>
          <p:cNvPr id="36" name="Picture 35" descr="华中科技大学.png"/>
          <p:cNvPicPr>
            <a:picLocks noChangeAspect="1"/>
          </p:cNvPicPr>
          <p:nvPr/>
        </p:nvPicPr>
        <p:blipFill>
          <a:blip r:embed="rId7"/>
          <a:stretch>
            <a:fillRect/>
          </a:stretch>
        </p:blipFill>
        <p:spPr>
          <a:xfrm>
            <a:off x="1222502" y="1529071"/>
            <a:ext cx="4038482" cy="887021"/>
          </a:xfrm>
          <a:prstGeom prst="rect">
            <a:avLst/>
          </a:prstGeom>
        </p:spPr>
      </p:pic>
      <p:grpSp>
        <p:nvGrpSpPr>
          <p:cNvPr id="4" name="组合 3">
            <a:extLst>
              <a:ext uri="{FF2B5EF4-FFF2-40B4-BE49-F238E27FC236}">
                <a16:creationId xmlns:a16="http://schemas.microsoft.com/office/drawing/2014/main" id="{E61C2B80-C767-4AF9-7A82-3B9D2119C8B1}"/>
              </a:ext>
            </a:extLst>
          </p:cNvPr>
          <p:cNvGrpSpPr/>
          <p:nvPr/>
        </p:nvGrpSpPr>
        <p:grpSpPr>
          <a:xfrm>
            <a:off x="9639878" y="473053"/>
            <a:ext cx="2459463" cy="1301793"/>
            <a:chOff x="4428098" y="592147"/>
            <a:chExt cx="3450476" cy="1826336"/>
          </a:xfrm>
        </p:grpSpPr>
        <p:sp>
          <p:nvSpPr>
            <p:cNvPr id="5" name="淘宝-想搞设计PPT(倒卖必究)-5">
              <a:extLst>
                <a:ext uri="{FF2B5EF4-FFF2-40B4-BE49-F238E27FC236}">
                  <a16:creationId xmlns:a16="http://schemas.microsoft.com/office/drawing/2014/main" id="{ED8F0243-F522-7168-CFC6-1AEF3EAD4CFC}"/>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6" name="淘宝-想搞设计PPT(倒卖必究)-6">
              <a:extLst>
                <a:ext uri="{FF2B5EF4-FFF2-40B4-BE49-F238E27FC236}">
                  <a16:creationId xmlns:a16="http://schemas.microsoft.com/office/drawing/2014/main" id="{6BD97EC6-009F-4892-B25B-B3960007EF37}"/>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淘宝-想搞设计PPT(倒卖必究)-7">
              <a:extLst>
                <a:ext uri="{FF2B5EF4-FFF2-40B4-BE49-F238E27FC236}">
                  <a16:creationId xmlns:a16="http://schemas.microsoft.com/office/drawing/2014/main" id="{A8634A76-C290-3725-31F4-BDAACE9CE207}"/>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淘宝-想搞设计PPT(倒卖必究)-8">
              <a:extLst>
                <a:ext uri="{FF2B5EF4-FFF2-40B4-BE49-F238E27FC236}">
                  <a16:creationId xmlns:a16="http://schemas.microsoft.com/office/drawing/2014/main" id="{03EF423E-BA92-FD6B-960B-3BF8A067F8F4}"/>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淘宝-想搞设计PPT(倒卖必究)-9">
              <a:extLst>
                <a:ext uri="{FF2B5EF4-FFF2-40B4-BE49-F238E27FC236}">
                  <a16:creationId xmlns:a16="http://schemas.microsoft.com/office/drawing/2014/main" id="{DD81234A-47C9-336D-2D89-842968D16116}"/>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816920"/>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4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250"/>
                                </p:stCondLst>
                                <p:childTnLst>
                                  <p:par>
                                    <p:cTn id="28" presetID="2" presetClass="entr" presetSubtype="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500" fill="hold"/>
                                            <p:tgtEl>
                                              <p:spTgt spid="4"/>
                                            </p:tgtEl>
                                            <p:attrNameLst>
                                              <p:attrName>ppt_x</p:attrName>
                                            </p:attrNameLst>
                                          </p:cBhvr>
                                          <p:tavLst>
                                            <p:tav tm="0">
                                              <p:val>
                                                <p:strVal val="1+#ppt_w/2"/>
                                              </p:val>
                                            </p:tav>
                                            <p:tav tm="100000">
                                              <p:val>
                                                <p:strVal val="#ppt_x"/>
                                              </p:val>
                                            </p:tav>
                                          </p:tavLst>
                                        </p:anim>
                                        <p:anim calcmode="lin" valueType="num">
                                          <p:cBhvr additive="base">
                                            <p:cTn id="31"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250"/>
                                </p:stCondLst>
                                <p:childTnLst>
                                  <p:par>
                                    <p:cTn id="28" presetID="2" presetClass="entr" presetSubtype="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500" fill="hold"/>
                                            <p:tgtEl>
                                              <p:spTgt spid="4"/>
                                            </p:tgtEl>
                                            <p:attrNameLst>
                                              <p:attrName>ppt_x</p:attrName>
                                            </p:attrNameLst>
                                          </p:cBhvr>
                                          <p:tavLst>
                                            <p:tav tm="0">
                                              <p:val>
                                                <p:strVal val="1+#ppt_w/2"/>
                                              </p:val>
                                            </p:tav>
                                            <p:tav tm="100000">
                                              <p:val>
                                                <p:strVal val="#ppt_x"/>
                                              </p:val>
                                            </p:tav>
                                          </p:tavLst>
                                        </p:anim>
                                        <p:anim calcmode="lin" valueType="num">
                                          <p:cBhvr additive="base">
                                            <p:cTn id="31"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淘宝-想搞设计PPT(倒卖必究)-23"/>
          <p:cNvSpPr/>
          <p:nvPr/>
        </p:nvSpPr>
        <p:spPr>
          <a:xfrm flipH="1">
            <a:off x="871863" y="1922383"/>
            <a:ext cx="5212200" cy="2426086"/>
          </a:xfrm>
          <a:prstGeom prst="rect">
            <a:avLst/>
          </a:prstGeom>
          <a:solidFill>
            <a:srgbClr val="15548D"/>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latin typeface="+mn-ea"/>
            </a:endParaRPr>
          </a:p>
        </p:txBody>
      </p:sp>
      <p:sp>
        <p:nvSpPr>
          <p:cNvPr id="26" name="淘宝-想搞设计PPT(倒卖必究)-26"/>
          <p:cNvSpPr txBox="1"/>
          <p:nvPr/>
        </p:nvSpPr>
        <p:spPr>
          <a:xfrm flipH="1">
            <a:off x="1356335" y="2674756"/>
            <a:ext cx="4185200" cy="1364318"/>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None/>
            </a:pPr>
            <a:r>
              <a:rPr lang="zh-CN" altLang="en-US" sz="1800" dirty="0">
                <a:solidFill>
                  <a:schemeClr val="bg1"/>
                </a:solidFill>
                <a:latin typeface="微软雅黑" pitchFamily="34" charset="-122"/>
                <a:ea typeface="微软雅黑" pitchFamily="34" charset="-122"/>
              </a:rPr>
              <a:t>详写内容</a:t>
            </a:r>
            <a:r>
              <a:rPr lang="en-US" altLang="zh-CN" sz="1800" dirty="0">
                <a:solidFill>
                  <a:schemeClr val="bg1"/>
                </a:solidFill>
                <a:latin typeface="微软雅黑" pitchFamily="34" charset="-122"/>
                <a:ea typeface="微软雅黑" pitchFamily="34" charset="-122"/>
              </a:rPr>
              <a:t>……</a:t>
            </a:r>
            <a:r>
              <a:rPr lang="zh-CN" altLang="en-US" sz="1800" dirty="0">
                <a:solidFill>
                  <a:schemeClr val="bg1"/>
                </a:solidFill>
                <a:latin typeface="微软雅黑" pitchFamily="34" charset="-122"/>
                <a:ea typeface="微软雅黑" pitchFamily="34" charset="-122"/>
              </a:rPr>
              <a:t>点击输入本栏的具体文字，简明扼要的说明分项内容，此为概念图解，请根据具体内容酌情修改。</a:t>
            </a:r>
            <a:endParaRPr lang="en-US" altLang="zh-CN" sz="1800" dirty="0">
              <a:solidFill>
                <a:schemeClr val="bg1"/>
              </a:solidFill>
              <a:latin typeface="微软雅黑" pitchFamily="34" charset="-122"/>
              <a:ea typeface="微软雅黑" pitchFamily="34" charset="-122"/>
            </a:endParaRPr>
          </a:p>
        </p:txBody>
      </p:sp>
      <p:pic>
        <p:nvPicPr>
          <p:cNvPr id="36" name="Picture 35" descr="华中科技大学.png"/>
          <p:cNvPicPr>
            <a:picLocks noChangeAspect="1"/>
          </p:cNvPicPr>
          <p:nvPr/>
        </p:nvPicPr>
        <p:blipFill>
          <a:blip r:embed="rId5"/>
          <a:stretch>
            <a:fillRect/>
          </a:stretch>
        </p:blipFill>
        <p:spPr>
          <a:xfrm>
            <a:off x="10530699" y="115868"/>
            <a:ext cx="1548051" cy="340017"/>
          </a:xfrm>
          <a:prstGeom prst="rect">
            <a:avLst/>
          </a:prstGeom>
        </p:spPr>
      </p:pic>
      <p:grpSp>
        <p:nvGrpSpPr>
          <p:cNvPr id="4" name="组合 3">
            <a:extLst>
              <a:ext uri="{FF2B5EF4-FFF2-40B4-BE49-F238E27FC236}">
                <a16:creationId xmlns:a16="http://schemas.microsoft.com/office/drawing/2014/main" id="{99D1A0E4-7F3C-0741-77AA-21CBB95C804F}"/>
              </a:ext>
            </a:extLst>
          </p:cNvPr>
          <p:cNvGrpSpPr/>
          <p:nvPr/>
        </p:nvGrpSpPr>
        <p:grpSpPr>
          <a:xfrm>
            <a:off x="6420029" y="1036600"/>
            <a:ext cx="4873173" cy="4097237"/>
            <a:chOff x="-758086" y="166546"/>
            <a:chExt cx="13355528" cy="11228979"/>
          </a:xfrm>
        </p:grpSpPr>
        <p:pic>
          <p:nvPicPr>
            <p:cNvPr id="37" name="Picture 36" descr="667452452bad5167e88f6f24.jpg"/>
            <p:cNvPicPr>
              <a:picLocks noChangeAspect="1"/>
            </p:cNvPicPr>
            <p:nvPr/>
          </p:nvPicPr>
          <p:blipFill>
            <a:blip r:embed="rId6"/>
            <a:stretch>
              <a:fillRect/>
            </a:stretch>
          </p:blipFill>
          <p:spPr>
            <a:xfrm>
              <a:off x="-351087" y="2222141"/>
              <a:ext cx="12229811" cy="7643632"/>
            </a:xfrm>
            <a:prstGeom prst="rect">
              <a:avLst/>
            </a:prstGeom>
          </p:spPr>
        </p:pic>
        <p:sp>
          <p:nvSpPr>
            <p:cNvPr id="6" name="淘宝-想搞设计PPT(倒卖必究)-6">
              <a:extLst>
                <a:ext uri="{FF2B5EF4-FFF2-40B4-BE49-F238E27FC236}">
                  <a16:creationId xmlns:a16="http://schemas.microsoft.com/office/drawing/2014/main" id="{C3D7505C-2E3D-B7CE-513C-1011C1E42741}"/>
                </a:ext>
              </a:extLst>
            </p:cNvPr>
            <p:cNvSpPr/>
            <p:nvPr/>
          </p:nvSpPr>
          <p:spPr>
            <a:xfrm>
              <a:off x="-683980" y="9150281"/>
              <a:ext cx="13281422" cy="224524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淘宝-想搞设计PPT(倒卖必究)-7">
              <a:extLst>
                <a:ext uri="{FF2B5EF4-FFF2-40B4-BE49-F238E27FC236}">
                  <a16:creationId xmlns:a16="http://schemas.microsoft.com/office/drawing/2014/main" id="{F16D695C-AA40-6D3B-A724-20BED935134C}"/>
                </a:ext>
              </a:extLst>
            </p:cNvPr>
            <p:cNvSpPr/>
            <p:nvPr/>
          </p:nvSpPr>
          <p:spPr>
            <a:xfrm>
              <a:off x="-758086" y="166546"/>
              <a:ext cx="13281419" cy="242759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淘宝-想搞设计PPT(倒卖必究)-24"/>
          <p:cNvSpPr txBox="1"/>
          <p:nvPr/>
        </p:nvSpPr>
        <p:spPr>
          <a:xfrm flipH="1">
            <a:off x="871863" y="4639227"/>
            <a:ext cx="10421340" cy="1667874"/>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p>
        </p:txBody>
      </p:sp>
      <p:grpSp>
        <p:nvGrpSpPr>
          <p:cNvPr id="8" name="组合 7">
            <a:extLst>
              <a:ext uri="{FF2B5EF4-FFF2-40B4-BE49-F238E27FC236}">
                <a16:creationId xmlns:a16="http://schemas.microsoft.com/office/drawing/2014/main" id="{18111001-47B7-5A8E-2755-6B9D04EBC986}"/>
              </a:ext>
            </a:extLst>
          </p:cNvPr>
          <p:cNvGrpSpPr/>
          <p:nvPr/>
        </p:nvGrpSpPr>
        <p:grpSpPr>
          <a:xfrm>
            <a:off x="0" y="346811"/>
            <a:ext cx="12190413" cy="718654"/>
            <a:chOff x="0" y="346811"/>
            <a:chExt cx="12190413" cy="718654"/>
          </a:xfrm>
        </p:grpSpPr>
        <p:sp>
          <p:nvSpPr>
            <p:cNvPr id="10" name="淘宝-想搞设计PPT(倒卖必究)-10">
              <a:extLst>
                <a:ext uri="{FF2B5EF4-FFF2-40B4-BE49-F238E27FC236}">
                  <a16:creationId xmlns:a16="http://schemas.microsoft.com/office/drawing/2014/main" id="{8AE37F8D-DF80-BB60-9CF6-661CCF7558B5}"/>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淘宝-想搞设计PPT(倒卖必究)-12">
              <a:extLst>
                <a:ext uri="{FF2B5EF4-FFF2-40B4-BE49-F238E27FC236}">
                  <a16:creationId xmlns:a16="http://schemas.microsoft.com/office/drawing/2014/main" id="{691608F8-13D8-1041-17A1-87A2E859DFD2}"/>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22" name="组合 21">
              <a:extLst>
                <a:ext uri="{FF2B5EF4-FFF2-40B4-BE49-F238E27FC236}">
                  <a16:creationId xmlns:a16="http://schemas.microsoft.com/office/drawing/2014/main" id="{A1DCD1FD-A76D-49D0-9850-282E99E81AFE}"/>
                </a:ext>
              </a:extLst>
            </p:cNvPr>
            <p:cNvGrpSpPr/>
            <p:nvPr/>
          </p:nvGrpSpPr>
          <p:grpSpPr>
            <a:xfrm>
              <a:off x="4639555" y="346811"/>
              <a:ext cx="3520763" cy="718654"/>
              <a:chOff x="4639555" y="346811"/>
              <a:chExt cx="3520763" cy="718654"/>
            </a:xfrm>
          </p:grpSpPr>
          <p:grpSp>
            <p:nvGrpSpPr>
              <p:cNvPr id="27" name="组合 26">
                <a:extLst>
                  <a:ext uri="{FF2B5EF4-FFF2-40B4-BE49-F238E27FC236}">
                    <a16:creationId xmlns:a16="http://schemas.microsoft.com/office/drawing/2014/main" id="{AFB213D8-F397-51AA-203B-FFF9A77617B3}"/>
                  </a:ext>
                </a:extLst>
              </p:cNvPr>
              <p:cNvGrpSpPr/>
              <p:nvPr/>
            </p:nvGrpSpPr>
            <p:grpSpPr>
              <a:xfrm>
                <a:off x="5345943" y="346811"/>
                <a:ext cx="2814375" cy="718654"/>
                <a:chOff x="4774418" y="396102"/>
                <a:chExt cx="2814375" cy="718654"/>
              </a:xfrm>
            </p:grpSpPr>
            <p:sp>
              <p:nvSpPr>
                <p:cNvPr id="34" name="淘宝-想搞设计PPT(倒卖必究)-34">
                  <a:extLst>
                    <a:ext uri="{FF2B5EF4-FFF2-40B4-BE49-F238E27FC236}">
                      <a16:creationId xmlns:a16="http://schemas.microsoft.com/office/drawing/2014/main" id="{935CB93A-F5C5-ACDF-E38D-B71081530B45}"/>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35" name="淘宝-想搞设计PPT(倒卖必究)-35">
                  <a:extLst>
                    <a:ext uri="{FF2B5EF4-FFF2-40B4-BE49-F238E27FC236}">
                      <a16:creationId xmlns:a16="http://schemas.microsoft.com/office/drawing/2014/main" id="{3F5ADE07-6854-CA13-FE62-56E50B65F21F}"/>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28" name="组合 27">
                <a:extLst>
                  <a:ext uri="{FF2B5EF4-FFF2-40B4-BE49-F238E27FC236}">
                    <a16:creationId xmlns:a16="http://schemas.microsoft.com/office/drawing/2014/main" id="{8E46677E-5343-4125-FD5A-9B6CE379CDEE}"/>
                  </a:ext>
                </a:extLst>
              </p:cNvPr>
              <p:cNvGrpSpPr/>
              <p:nvPr/>
            </p:nvGrpSpPr>
            <p:grpSpPr>
              <a:xfrm flipH="1">
                <a:off x="4639555" y="400040"/>
                <a:ext cx="1054099" cy="619705"/>
                <a:chOff x="4428098" y="592147"/>
                <a:chExt cx="3450476" cy="1826336"/>
              </a:xfrm>
            </p:grpSpPr>
            <p:sp>
              <p:nvSpPr>
                <p:cNvPr id="29" name="淘宝-想搞设计PPT(倒卖必究)-29">
                  <a:extLst>
                    <a:ext uri="{FF2B5EF4-FFF2-40B4-BE49-F238E27FC236}">
                      <a16:creationId xmlns:a16="http://schemas.microsoft.com/office/drawing/2014/main" id="{C9A49CFB-3EDD-D492-EA12-1126D5EE770F}"/>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0" name="淘宝-想搞设计PPT(倒卖必究)-30">
                  <a:extLst>
                    <a:ext uri="{FF2B5EF4-FFF2-40B4-BE49-F238E27FC236}">
                      <a16:creationId xmlns:a16="http://schemas.microsoft.com/office/drawing/2014/main" id="{AE787F2D-A4AD-B9FB-93DD-E9AE39CE3735}"/>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淘宝-想搞设计PPT(倒卖必究)-31">
                  <a:extLst>
                    <a:ext uri="{FF2B5EF4-FFF2-40B4-BE49-F238E27FC236}">
                      <a16:creationId xmlns:a16="http://schemas.microsoft.com/office/drawing/2014/main" id="{8F09F32F-4A95-BBD8-40AF-0E08F75B16AB}"/>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淘宝-想搞设计PPT(倒卖必究)-32">
                  <a:extLst>
                    <a:ext uri="{FF2B5EF4-FFF2-40B4-BE49-F238E27FC236}">
                      <a16:creationId xmlns:a16="http://schemas.microsoft.com/office/drawing/2014/main" id="{6DEA8A44-0BFC-E76F-960F-B1591BDE061B}"/>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淘宝-想搞设计PPT(倒卖必究)-33">
                  <a:extLst>
                    <a:ext uri="{FF2B5EF4-FFF2-40B4-BE49-F238E27FC236}">
                      <a16:creationId xmlns:a16="http://schemas.microsoft.com/office/drawing/2014/main" id="{932E39D1-9764-04DB-D7F2-12C61593C3F9}"/>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92048936"/>
      </p:ext>
    </p:extLst>
  </p:cSld>
  <p:clrMapOvr>
    <a:masterClrMapping/>
  </p:clrMapOvr>
  <p:transition spd="slow" advTm="1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691231" y="2431037"/>
            <a:ext cx="10662805" cy="3592249"/>
            <a:chOff x="953127" y="1677910"/>
            <a:chExt cx="7138335" cy="2404871"/>
          </a:xfrm>
        </p:grpSpPr>
        <p:grpSp>
          <p:nvGrpSpPr>
            <p:cNvPr id="28" name="组合 27"/>
            <p:cNvGrpSpPr/>
            <p:nvPr/>
          </p:nvGrpSpPr>
          <p:grpSpPr>
            <a:xfrm>
              <a:off x="6378664" y="1677910"/>
              <a:ext cx="1712798" cy="2404871"/>
              <a:chOff x="8503778" y="2237214"/>
              <a:chExt cx="2283434" cy="3206493"/>
            </a:xfrm>
          </p:grpSpPr>
          <p:sp>
            <p:nvSpPr>
              <p:cNvPr id="36" name="淘宝-想搞设计PPT(倒卖必究)-36"/>
              <p:cNvSpPr txBox="1"/>
              <p:nvPr/>
            </p:nvSpPr>
            <p:spPr>
              <a:xfrm>
                <a:off x="8503778" y="2798119"/>
                <a:ext cx="2232249" cy="582410"/>
              </a:xfrm>
              <a:prstGeom prst="rect">
                <a:avLst/>
              </a:prstGeom>
              <a:noFill/>
            </p:spPr>
            <p:txBody>
              <a:bodyPr wrap="square" lIns="91431" tIns="45715" rIns="91431" bIns="45715" rtlCol="0">
                <a:spAutoFit/>
              </a:bodyPr>
              <a:lstStyle/>
              <a:p>
                <a:pPr>
                  <a:lnSpc>
                    <a:spcPct val="130000"/>
                  </a:lnSpc>
                </a:pPr>
                <a:r>
                  <a:rPr lang="zh-CN" altLang="en-US" sz="1400" dirty="0">
                    <a:solidFill>
                      <a:schemeClr val="bg1">
                        <a:lumMod val="50000"/>
                      </a:schemeClr>
                    </a:solidFill>
                    <a:latin typeface="微软雅黑" pitchFamily="34" charset="-122"/>
                    <a:ea typeface="微软雅黑" pitchFamily="34" charset="-122"/>
                    <a:cs typeface="+mn-ea"/>
                    <a:sym typeface="+mn-lt"/>
                  </a:rPr>
                  <a:t>您的内容打在这里，或者通过复制您的文本后，</a:t>
                </a:r>
              </a:p>
            </p:txBody>
          </p:sp>
          <p:sp>
            <p:nvSpPr>
              <p:cNvPr id="37" name="淘宝-想搞设计PPT(倒卖必究)-37"/>
              <p:cNvSpPr txBox="1"/>
              <p:nvPr/>
            </p:nvSpPr>
            <p:spPr>
              <a:xfrm>
                <a:off x="8503778" y="2279309"/>
                <a:ext cx="1774276" cy="436242"/>
              </a:xfrm>
              <a:prstGeom prst="rect">
                <a:avLst/>
              </a:prstGeom>
              <a:noFill/>
            </p:spPr>
            <p:txBody>
              <a:bodyPr wrap="square" lIns="91431" tIns="0" rIns="91431" bIns="0" rtlCol="0" anchor="t">
                <a:spAutoFit/>
              </a:bodyPr>
              <a:lstStyle/>
              <a:p>
                <a:pPr>
                  <a:lnSpc>
                    <a:spcPct val="150000"/>
                  </a:lnSpc>
                </a:pPr>
                <a:r>
                  <a:rPr lang="zh-CN" altLang="en-US" sz="2400" dirty="0">
                    <a:solidFill>
                      <a:schemeClr val="bg1">
                        <a:lumMod val="50000"/>
                      </a:schemeClr>
                    </a:solidFill>
                    <a:latin typeface="微软雅黑" pitchFamily="34" charset="-122"/>
                    <a:ea typeface="微软雅黑" pitchFamily="34" charset="-122"/>
                    <a:cs typeface="+mn-ea"/>
                    <a:sym typeface="+mn-lt"/>
                  </a:rPr>
                  <a:t>标题</a:t>
                </a:r>
              </a:p>
            </p:txBody>
          </p:sp>
          <p:sp>
            <p:nvSpPr>
              <p:cNvPr id="38" name="淘宝-想搞设计PPT(倒卖必究)-38"/>
              <p:cNvSpPr txBox="1"/>
              <p:nvPr/>
            </p:nvSpPr>
            <p:spPr>
              <a:xfrm>
                <a:off x="8554963" y="4861297"/>
                <a:ext cx="2232249" cy="582410"/>
              </a:xfrm>
              <a:prstGeom prst="rect">
                <a:avLst/>
              </a:prstGeom>
              <a:noFill/>
            </p:spPr>
            <p:txBody>
              <a:bodyPr wrap="square" lIns="91431" tIns="45715" rIns="91431" bIns="45715" rtlCol="0">
                <a:spAutoFit/>
              </a:bodyPr>
              <a:lstStyle/>
              <a:p>
                <a:pPr>
                  <a:lnSpc>
                    <a:spcPct val="130000"/>
                  </a:lnSpc>
                </a:pPr>
                <a:r>
                  <a:rPr lang="zh-CN" altLang="en-US" sz="1400" dirty="0">
                    <a:solidFill>
                      <a:schemeClr val="bg1">
                        <a:lumMod val="50000"/>
                      </a:schemeClr>
                    </a:solidFill>
                    <a:latin typeface="微软雅黑" pitchFamily="34" charset="-122"/>
                    <a:ea typeface="微软雅黑" pitchFamily="34" charset="-122"/>
                    <a:cs typeface="+mn-ea"/>
                    <a:sym typeface="+mn-lt"/>
                  </a:rPr>
                  <a:t>您的内容打在这里，或者通过复制您的文本后，</a:t>
                </a:r>
              </a:p>
            </p:txBody>
          </p:sp>
          <p:sp>
            <p:nvSpPr>
              <p:cNvPr id="39" name="淘宝-想搞设计PPT(倒卖必究)-39"/>
              <p:cNvSpPr txBox="1"/>
              <p:nvPr/>
            </p:nvSpPr>
            <p:spPr>
              <a:xfrm>
                <a:off x="8554963" y="4301768"/>
                <a:ext cx="1774276" cy="436242"/>
              </a:xfrm>
              <a:prstGeom prst="rect">
                <a:avLst/>
              </a:prstGeom>
              <a:noFill/>
            </p:spPr>
            <p:txBody>
              <a:bodyPr wrap="square" lIns="91431" tIns="0" rIns="91431" bIns="0" rtlCol="0" anchor="t">
                <a:spAutoFit/>
              </a:bodyPr>
              <a:lstStyle/>
              <a:p>
                <a:pPr>
                  <a:lnSpc>
                    <a:spcPct val="150000"/>
                  </a:lnSpc>
                </a:pPr>
                <a:r>
                  <a:rPr lang="zh-CN" altLang="en-US" sz="2400" dirty="0">
                    <a:solidFill>
                      <a:schemeClr val="bg1">
                        <a:lumMod val="50000"/>
                      </a:schemeClr>
                    </a:solidFill>
                    <a:latin typeface="微软雅黑" pitchFamily="34" charset="-122"/>
                    <a:ea typeface="微软雅黑" pitchFamily="34" charset="-122"/>
                    <a:cs typeface="+mn-ea"/>
                    <a:sym typeface="+mn-lt"/>
                  </a:rPr>
                  <a:t>标题</a:t>
                </a:r>
              </a:p>
            </p:txBody>
          </p:sp>
          <p:sp>
            <p:nvSpPr>
              <p:cNvPr id="40" name="淘宝-想搞设计PPT(倒卖必究)-40"/>
              <p:cNvSpPr/>
              <p:nvPr/>
            </p:nvSpPr>
            <p:spPr>
              <a:xfrm>
                <a:off x="9390916" y="2237214"/>
                <a:ext cx="592638" cy="547837"/>
              </a:xfrm>
              <a:prstGeom prst="roundRect">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itchFamily="34" charset="-122"/>
                    <a:ea typeface="微软雅黑" pitchFamily="34" charset="-122"/>
                    <a:cs typeface="+mn-ea"/>
                    <a:sym typeface="+mn-lt"/>
                  </a:rPr>
                  <a:t>B</a:t>
                </a:r>
                <a:endParaRPr lang="zh-CN" altLang="en-US" sz="3200" dirty="0">
                  <a:solidFill>
                    <a:prstClr val="white"/>
                  </a:solidFill>
                  <a:latin typeface="微软雅黑" pitchFamily="34" charset="-122"/>
                  <a:ea typeface="微软雅黑" pitchFamily="34" charset="-122"/>
                  <a:cs typeface="+mn-ea"/>
                  <a:sym typeface="+mn-lt"/>
                </a:endParaRPr>
              </a:p>
            </p:txBody>
          </p:sp>
          <p:sp>
            <p:nvSpPr>
              <p:cNvPr id="41" name="淘宝-想搞设计PPT(倒卖必究)-41"/>
              <p:cNvSpPr/>
              <p:nvPr/>
            </p:nvSpPr>
            <p:spPr>
              <a:xfrm>
                <a:off x="9442102" y="4259085"/>
                <a:ext cx="592638" cy="547837"/>
              </a:xfrm>
              <a:prstGeom prst="round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itchFamily="34" charset="-122"/>
                    <a:ea typeface="微软雅黑" pitchFamily="34" charset="-122"/>
                    <a:cs typeface="+mn-ea"/>
                    <a:sym typeface="+mn-lt"/>
                  </a:rPr>
                  <a:t>C</a:t>
                </a:r>
                <a:endParaRPr lang="zh-CN" altLang="en-US" sz="3200" dirty="0">
                  <a:solidFill>
                    <a:prstClr val="white"/>
                  </a:solidFill>
                  <a:latin typeface="微软雅黑" pitchFamily="34" charset="-122"/>
                  <a:ea typeface="微软雅黑" pitchFamily="34" charset="-122"/>
                  <a:cs typeface="+mn-ea"/>
                  <a:sym typeface="+mn-lt"/>
                </a:endParaRPr>
              </a:p>
            </p:txBody>
          </p:sp>
        </p:grpSp>
        <p:grpSp>
          <p:nvGrpSpPr>
            <p:cNvPr id="29" name="组合 28"/>
            <p:cNvGrpSpPr/>
            <p:nvPr/>
          </p:nvGrpSpPr>
          <p:grpSpPr>
            <a:xfrm>
              <a:off x="953127" y="1814847"/>
              <a:ext cx="1711520" cy="2183207"/>
              <a:chOff x="1270670" y="2419796"/>
              <a:chExt cx="2281730" cy="2910941"/>
            </a:xfrm>
          </p:grpSpPr>
          <p:sp>
            <p:nvSpPr>
              <p:cNvPr id="30" name="淘宝-想搞设计PPT(倒卖必究)-30"/>
              <p:cNvSpPr txBox="1"/>
              <p:nvPr/>
            </p:nvSpPr>
            <p:spPr>
              <a:xfrm>
                <a:off x="1296420" y="3022002"/>
                <a:ext cx="2232248" cy="582410"/>
              </a:xfrm>
              <a:prstGeom prst="rect">
                <a:avLst/>
              </a:prstGeom>
              <a:noFill/>
            </p:spPr>
            <p:txBody>
              <a:bodyPr wrap="square" lIns="91431" tIns="45715" rIns="91431" bIns="45715" rtlCol="0">
                <a:spAutoFit/>
              </a:bodyPr>
              <a:lstStyle/>
              <a:p>
                <a:pPr algn="r">
                  <a:lnSpc>
                    <a:spcPct val="130000"/>
                  </a:lnSpc>
                </a:pPr>
                <a:r>
                  <a:rPr lang="zh-CN" altLang="en-US" sz="1400" dirty="0">
                    <a:solidFill>
                      <a:schemeClr val="bg1">
                        <a:lumMod val="50000"/>
                      </a:schemeClr>
                    </a:solidFill>
                    <a:latin typeface="微软雅黑" pitchFamily="34" charset="-122"/>
                    <a:ea typeface="微软雅黑" pitchFamily="34" charset="-122"/>
                    <a:cs typeface="+mn-ea"/>
                    <a:sym typeface="+mn-lt"/>
                  </a:rPr>
                  <a:t>您的内容打在这里，或者通过复制您的文本后</a:t>
                </a:r>
              </a:p>
            </p:txBody>
          </p:sp>
          <p:sp>
            <p:nvSpPr>
              <p:cNvPr id="31" name="淘宝-想搞设计PPT(倒卖必究)-31"/>
              <p:cNvSpPr txBox="1"/>
              <p:nvPr/>
            </p:nvSpPr>
            <p:spPr>
              <a:xfrm>
                <a:off x="1778124" y="2509979"/>
                <a:ext cx="1774276" cy="436242"/>
              </a:xfrm>
              <a:prstGeom prst="rect">
                <a:avLst/>
              </a:prstGeom>
              <a:noFill/>
            </p:spPr>
            <p:txBody>
              <a:bodyPr wrap="square" lIns="91431" tIns="0" rIns="91431" bIns="0" rtlCol="0" anchor="t">
                <a:spAutoFit/>
              </a:bodyPr>
              <a:lstStyle/>
              <a:p>
                <a:pPr algn="r">
                  <a:lnSpc>
                    <a:spcPct val="150000"/>
                  </a:lnSpc>
                </a:pPr>
                <a:r>
                  <a:rPr lang="zh-CN" altLang="en-US" sz="2400" dirty="0">
                    <a:solidFill>
                      <a:schemeClr val="bg1">
                        <a:lumMod val="50000"/>
                      </a:schemeClr>
                    </a:solidFill>
                    <a:latin typeface="微软雅黑" pitchFamily="34" charset="-122"/>
                    <a:ea typeface="微软雅黑" pitchFamily="34" charset="-122"/>
                    <a:cs typeface="+mn-ea"/>
                    <a:sym typeface="+mn-lt"/>
                  </a:rPr>
                  <a:t>标题</a:t>
                </a:r>
              </a:p>
            </p:txBody>
          </p:sp>
          <p:sp>
            <p:nvSpPr>
              <p:cNvPr id="32" name="淘宝-想搞设计PPT(倒卖必究)-32"/>
              <p:cNvSpPr txBox="1"/>
              <p:nvPr/>
            </p:nvSpPr>
            <p:spPr>
              <a:xfrm>
                <a:off x="1270670" y="4748327"/>
                <a:ext cx="2232248" cy="582410"/>
              </a:xfrm>
              <a:prstGeom prst="rect">
                <a:avLst/>
              </a:prstGeom>
              <a:noFill/>
            </p:spPr>
            <p:txBody>
              <a:bodyPr wrap="square" lIns="91431" tIns="45715" rIns="91431" bIns="45715" rtlCol="0">
                <a:spAutoFit/>
              </a:bodyPr>
              <a:lstStyle/>
              <a:p>
                <a:pPr algn="r">
                  <a:lnSpc>
                    <a:spcPct val="130000"/>
                  </a:lnSpc>
                </a:pPr>
                <a:r>
                  <a:rPr lang="zh-CN" altLang="en-US" sz="1400" dirty="0">
                    <a:solidFill>
                      <a:schemeClr val="bg1">
                        <a:lumMod val="50000"/>
                      </a:schemeClr>
                    </a:solidFill>
                    <a:latin typeface="微软雅黑" pitchFamily="34" charset="-122"/>
                    <a:ea typeface="微软雅黑" pitchFamily="34" charset="-122"/>
                    <a:cs typeface="+mn-ea"/>
                    <a:sym typeface="+mn-lt"/>
                  </a:rPr>
                  <a:t>您的内容打在这里，或者通过复制您的文本后</a:t>
                </a:r>
              </a:p>
            </p:txBody>
          </p:sp>
          <p:sp>
            <p:nvSpPr>
              <p:cNvPr id="33" name="淘宝-想搞设计PPT(倒卖必究)-33"/>
              <p:cNvSpPr txBox="1"/>
              <p:nvPr/>
            </p:nvSpPr>
            <p:spPr>
              <a:xfrm>
                <a:off x="1728642" y="4245950"/>
                <a:ext cx="1774276" cy="436242"/>
              </a:xfrm>
              <a:prstGeom prst="rect">
                <a:avLst/>
              </a:prstGeom>
              <a:noFill/>
            </p:spPr>
            <p:txBody>
              <a:bodyPr wrap="square" lIns="91431" tIns="0" rIns="91431" bIns="0" rtlCol="0" anchor="t">
                <a:spAutoFit/>
              </a:bodyPr>
              <a:lstStyle/>
              <a:p>
                <a:pPr algn="r">
                  <a:lnSpc>
                    <a:spcPct val="150000"/>
                  </a:lnSpc>
                </a:pPr>
                <a:r>
                  <a:rPr lang="zh-CN" altLang="en-US" sz="2400" dirty="0">
                    <a:solidFill>
                      <a:schemeClr val="bg1">
                        <a:lumMod val="50000"/>
                      </a:schemeClr>
                    </a:solidFill>
                    <a:latin typeface="微软雅黑" pitchFamily="34" charset="-122"/>
                    <a:ea typeface="微软雅黑" pitchFamily="34" charset="-122"/>
                    <a:cs typeface="+mn-ea"/>
                    <a:sym typeface="+mn-lt"/>
                  </a:rPr>
                  <a:t>标题</a:t>
                </a:r>
              </a:p>
            </p:txBody>
          </p:sp>
          <p:sp>
            <p:nvSpPr>
              <p:cNvPr id="34" name="淘宝-想搞设计PPT(倒卖必究)-34"/>
              <p:cNvSpPr/>
              <p:nvPr/>
            </p:nvSpPr>
            <p:spPr>
              <a:xfrm>
                <a:off x="2125863" y="2419796"/>
                <a:ext cx="592638" cy="547837"/>
              </a:xfrm>
              <a:prstGeom prst="round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itchFamily="34" charset="-122"/>
                    <a:ea typeface="微软雅黑" pitchFamily="34" charset="-122"/>
                    <a:cs typeface="+mn-ea"/>
                    <a:sym typeface="+mn-lt"/>
                  </a:rPr>
                  <a:t>A</a:t>
                </a:r>
                <a:endParaRPr lang="zh-CN" altLang="en-US" sz="3200" dirty="0">
                  <a:solidFill>
                    <a:prstClr val="white"/>
                  </a:solidFill>
                  <a:latin typeface="微软雅黑" pitchFamily="34" charset="-122"/>
                  <a:ea typeface="微软雅黑" pitchFamily="34" charset="-122"/>
                  <a:cs typeface="+mn-ea"/>
                  <a:sym typeface="+mn-lt"/>
                </a:endParaRPr>
              </a:p>
            </p:txBody>
          </p:sp>
          <p:sp>
            <p:nvSpPr>
              <p:cNvPr id="35" name="淘宝-想搞设计PPT(倒卖必究)-35"/>
              <p:cNvSpPr/>
              <p:nvPr/>
            </p:nvSpPr>
            <p:spPr>
              <a:xfrm>
                <a:off x="2100113" y="4146117"/>
                <a:ext cx="592638" cy="547837"/>
              </a:xfrm>
              <a:prstGeom prst="roundRect">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itchFamily="34" charset="-122"/>
                    <a:ea typeface="微软雅黑" pitchFamily="34" charset="-122"/>
                    <a:cs typeface="+mn-ea"/>
                    <a:sym typeface="+mn-lt"/>
                  </a:rPr>
                  <a:t>D</a:t>
                </a:r>
                <a:endParaRPr lang="zh-CN" altLang="en-US" sz="3200" dirty="0">
                  <a:solidFill>
                    <a:prstClr val="white"/>
                  </a:solidFill>
                  <a:latin typeface="微软雅黑" pitchFamily="34" charset="-122"/>
                  <a:ea typeface="微软雅黑" pitchFamily="34" charset="-122"/>
                  <a:cs typeface="+mn-ea"/>
                  <a:sym typeface="+mn-lt"/>
                </a:endParaRPr>
              </a:p>
            </p:txBody>
          </p:sp>
        </p:grpSp>
      </p:grpSp>
      <p:pic>
        <p:nvPicPr>
          <p:cNvPr id="48" name="Picture 47" descr="华中科技大学.png"/>
          <p:cNvPicPr>
            <a:picLocks noChangeAspect="1"/>
          </p:cNvPicPr>
          <p:nvPr/>
        </p:nvPicPr>
        <p:blipFill>
          <a:blip r:embed="rId5"/>
          <a:stretch>
            <a:fillRect/>
          </a:stretch>
        </p:blipFill>
        <p:spPr>
          <a:xfrm>
            <a:off x="10530699" y="115868"/>
            <a:ext cx="1548051" cy="340017"/>
          </a:xfrm>
          <a:prstGeom prst="rect">
            <a:avLst/>
          </a:prstGeom>
        </p:spPr>
      </p:pic>
      <p:pic>
        <p:nvPicPr>
          <p:cNvPr id="49" name="Picture 48" descr="667452422bad5167e88f6f1d.jpg"/>
          <p:cNvPicPr>
            <a:picLocks noChangeAspect="1"/>
          </p:cNvPicPr>
          <p:nvPr/>
        </p:nvPicPr>
        <p:blipFill>
          <a:blip r:embed="rId6"/>
          <a:stretch>
            <a:fillRect/>
          </a:stretch>
        </p:blipFill>
        <p:spPr>
          <a:xfrm>
            <a:off x="3610827" y="2645071"/>
            <a:ext cx="2456519" cy="1535324"/>
          </a:xfrm>
          <a:prstGeom prst="rect">
            <a:avLst/>
          </a:prstGeom>
        </p:spPr>
      </p:pic>
      <p:pic>
        <p:nvPicPr>
          <p:cNvPr id="50" name="Picture 49" descr="666f4edec84d24d39597ce1a.jpg"/>
          <p:cNvPicPr>
            <a:picLocks noChangeAspect="1"/>
          </p:cNvPicPr>
          <p:nvPr/>
        </p:nvPicPr>
        <p:blipFill>
          <a:blip r:embed="rId7"/>
          <a:stretch>
            <a:fillRect/>
          </a:stretch>
        </p:blipFill>
        <p:spPr>
          <a:xfrm>
            <a:off x="6231197" y="2645071"/>
            <a:ext cx="2456519" cy="1535324"/>
          </a:xfrm>
          <a:prstGeom prst="rect">
            <a:avLst/>
          </a:prstGeom>
        </p:spPr>
      </p:pic>
      <p:pic>
        <p:nvPicPr>
          <p:cNvPr id="51" name="Picture 50" descr="6674524691215a9ee93708df.jpg"/>
          <p:cNvPicPr>
            <a:picLocks noChangeAspect="1"/>
          </p:cNvPicPr>
          <p:nvPr/>
        </p:nvPicPr>
        <p:blipFill>
          <a:blip r:embed="rId8"/>
          <a:stretch>
            <a:fillRect/>
          </a:stretch>
        </p:blipFill>
        <p:spPr>
          <a:xfrm>
            <a:off x="3610827" y="4518490"/>
            <a:ext cx="2456519" cy="1535324"/>
          </a:xfrm>
          <a:prstGeom prst="rect">
            <a:avLst/>
          </a:prstGeom>
        </p:spPr>
      </p:pic>
      <p:pic>
        <p:nvPicPr>
          <p:cNvPr id="52" name="Picture 51" descr="667452425124668fb6bda8bb.jpg"/>
          <p:cNvPicPr>
            <a:picLocks noChangeAspect="1"/>
          </p:cNvPicPr>
          <p:nvPr/>
        </p:nvPicPr>
        <p:blipFill>
          <a:blip r:embed="rId9"/>
          <a:stretch>
            <a:fillRect/>
          </a:stretch>
        </p:blipFill>
        <p:spPr>
          <a:xfrm>
            <a:off x="6231197" y="4518183"/>
            <a:ext cx="2456519" cy="1535939"/>
          </a:xfrm>
          <a:prstGeom prst="rect">
            <a:avLst/>
          </a:prstGeom>
        </p:spPr>
      </p:pic>
      <p:grpSp>
        <p:nvGrpSpPr>
          <p:cNvPr id="5" name="组合 4">
            <a:extLst>
              <a:ext uri="{FF2B5EF4-FFF2-40B4-BE49-F238E27FC236}">
                <a16:creationId xmlns:a16="http://schemas.microsoft.com/office/drawing/2014/main" id="{74ABCFFF-73F1-B4D8-FB50-207BB0D9E7F0}"/>
              </a:ext>
            </a:extLst>
          </p:cNvPr>
          <p:cNvGrpSpPr/>
          <p:nvPr/>
        </p:nvGrpSpPr>
        <p:grpSpPr>
          <a:xfrm>
            <a:off x="0" y="346811"/>
            <a:ext cx="12190413" cy="718654"/>
            <a:chOff x="0" y="346811"/>
            <a:chExt cx="12190413" cy="718654"/>
          </a:xfrm>
        </p:grpSpPr>
        <p:sp>
          <p:nvSpPr>
            <p:cNvPr id="10" name="淘宝-想搞设计PPT(倒卖必究)-10">
              <a:extLst>
                <a:ext uri="{FF2B5EF4-FFF2-40B4-BE49-F238E27FC236}">
                  <a16:creationId xmlns:a16="http://schemas.microsoft.com/office/drawing/2014/main" id="{2D674403-2D45-7754-F57B-04CD8A431AF7}"/>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淘宝-想搞设计PPT(倒卖必究)-12">
              <a:extLst>
                <a:ext uri="{FF2B5EF4-FFF2-40B4-BE49-F238E27FC236}">
                  <a16:creationId xmlns:a16="http://schemas.microsoft.com/office/drawing/2014/main" id="{EDDF2711-24D8-BA73-1D65-88541ADDC562}"/>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22" name="组合 21">
              <a:extLst>
                <a:ext uri="{FF2B5EF4-FFF2-40B4-BE49-F238E27FC236}">
                  <a16:creationId xmlns:a16="http://schemas.microsoft.com/office/drawing/2014/main" id="{F1DDA3FF-8C53-3525-AC82-9FAB4E964423}"/>
                </a:ext>
              </a:extLst>
            </p:cNvPr>
            <p:cNvGrpSpPr/>
            <p:nvPr/>
          </p:nvGrpSpPr>
          <p:grpSpPr>
            <a:xfrm>
              <a:off x="4639555" y="346811"/>
              <a:ext cx="3520763" cy="718654"/>
              <a:chOff x="4639555" y="346811"/>
              <a:chExt cx="3520763" cy="718654"/>
            </a:xfrm>
          </p:grpSpPr>
          <p:grpSp>
            <p:nvGrpSpPr>
              <p:cNvPr id="23" name="组合 22">
                <a:extLst>
                  <a:ext uri="{FF2B5EF4-FFF2-40B4-BE49-F238E27FC236}">
                    <a16:creationId xmlns:a16="http://schemas.microsoft.com/office/drawing/2014/main" id="{582DCBF6-83EF-788E-38EA-DCC69816F548}"/>
                  </a:ext>
                </a:extLst>
              </p:cNvPr>
              <p:cNvGrpSpPr/>
              <p:nvPr/>
            </p:nvGrpSpPr>
            <p:grpSpPr>
              <a:xfrm>
                <a:off x="5345943" y="346811"/>
                <a:ext cx="2814375" cy="718654"/>
                <a:chOff x="4774418" y="396102"/>
                <a:chExt cx="2814375" cy="718654"/>
              </a:xfrm>
            </p:grpSpPr>
            <p:sp>
              <p:nvSpPr>
                <p:cNvPr id="46" name="淘宝-想搞设计PPT(倒卖必究)-46">
                  <a:extLst>
                    <a:ext uri="{FF2B5EF4-FFF2-40B4-BE49-F238E27FC236}">
                      <a16:creationId xmlns:a16="http://schemas.microsoft.com/office/drawing/2014/main" id="{31A78C28-D061-3D55-2E72-7792B97589D2}"/>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47" name="淘宝-想搞设计PPT(倒卖必究)-47">
                  <a:extLst>
                    <a:ext uri="{FF2B5EF4-FFF2-40B4-BE49-F238E27FC236}">
                      <a16:creationId xmlns:a16="http://schemas.microsoft.com/office/drawing/2014/main" id="{1BAC2118-A430-796B-2438-5B9A772D8A90}"/>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24" name="组合 23">
                <a:extLst>
                  <a:ext uri="{FF2B5EF4-FFF2-40B4-BE49-F238E27FC236}">
                    <a16:creationId xmlns:a16="http://schemas.microsoft.com/office/drawing/2014/main" id="{BD3BD4A0-2B1F-31EC-D71D-3C7B7CAD6F4A}"/>
                  </a:ext>
                </a:extLst>
              </p:cNvPr>
              <p:cNvGrpSpPr/>
              <p:nvPr/>
            </p:nvGrpSpPr>
            <p:grpSpPr>
              <a:xfrm flipH="1">
                <a:off x="4639555" y="400040"/>
                <a:ext cx="1054099" cy="619705"/>
                <a:chOff x="4428098" y="592147"/>
                <a:chExt cx="3450476" cy="1826336"/>
              </a:xfrm>
            </p:grpSpPr>
            <p:sp>
              <p:nvSpPr>
                <p:cNvPr id="26" name="淘宝-想搞设计PPT(倒卖必究)-26">
                  <a:extLst>
                    <a:ext uri="{FF2B5EF4-FFF2-40B4-BE49-F238E27FC236}">
                      <a16:creationId xmlns:a16="http://schemas.microsoft.com/office/drawing/2014/main" id="{E5A178C5-25A7-6F25-341E-15491D64CC62}"/>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2" name="淘宝-想搞设计PPT(倒卖必究)-42">
                  <a:extLst>
                    <a:ext uri="{FF2B5EF4-FFF2-40B4-BE49-F238E27FC236}">
                      <a16:creationId xmlns:a16="http://schemas.microsoft.com/office/drawing/2014/main" id="{71E4C21A-D199-B6B4-EA04-DE9E7316ABBD}"/>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淘宝-想搞设计PPT(倒卖必究)-43">
                  <a:extLst>
                    <a:ext uri="{FF2B5EF4-FFF2-40B4-BE49-F238E27FC236}">
                      <a16:creationId xmlns:a16="http://schemas.microsoft.com/office/drawing/2014/main" id="{3903DD74-94A9-6549-CE29-A908FB28B245}"/>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淘宝-想搞设计PPT(倒卖必究)-44">
                  <a:extLst>
                    <a:ext uri="{FF2B5EF4-FFF2-40B4-BE49-F238E27FC236}">
                      <a16:creationId xmlns:a16="http://schemas.microsoft.com/office/drawing/2014/main" id="{CDC2C79B-7533-C03A-D0D9-990A0B5441A7}"/>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淘宝-想搞设计PPT(倒卖必究)-45">
                  <a:extLst>
                    <a:ext uri="{FF2B5EF4-FFF2-40B4-BE49-F238E27FC236}">
                      <a16:creationId xmlns:a16="http://schemas.microsoft.com/office/drawing/2014/main" id="{6C5DC953-F386-626A-5907-B9F45A2C0747}"/>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803788195"/>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2" presetClass="entr" presetSubtype="1"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par>
                              <p:cTn id="21" fill="hold">
                                <p:stCondLst>
                                  <p:cond delay="2250"/>
                                </p:stCondLst>
                                <p:childTnLst>
                                  <p:par>
                                    <p:cTn id="22" presetID="2" presetClass="entr" presetSubtype="1"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0-#ppt_h/2"/>
                                              </p:val>
                                            </p:tav>
                                            <p:tav tm="100000">
                                              <p:val>
                                                <p:strVal val="#ppt_y"/>
                                              </p:val>
                                            </p:tav>
                                          </p:tavLst>
                                        </p:anim>
                                      </p:childTnLst>
                                    </p:cTn>
                                  </p:par>
                                </p:childTnLst>
                              </p:cTn>
                            </p:par>
                            <p:par>
                              <p:cTn id="26" fill="hold">
                                <p:stCondLst>
                                  <p:cond delay="2750"/>
                                </p:stCondLst>
                                <p:childTnLst>
                                  <p:par>
                                    <p:cTn id="27" presetID="2" presetClass="entr" presetSubtype="1"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0-#ppt_h/2"/>
                                              </p:val>
                                            </p:tav>
                                            <p:tav tm="100000">
                                              <p:val>
                                                <p:strVal val="#ppt_y"/>
                                              </p:val>
                                            </p:tav>
                                          </p:tavLst>
                                        </p:anim>
                                      </p:childTnLst>
                                    </p:cTn>
                                  </p:par>
                                </p:childTnLst>
                              </p:cTn>
                            </p:par>
                            <p:par>
                              <p:cTn id="31" fill="hold">
                                <p:stCondLst>
                                  <p:cond delay="3250"/>
                                </p:stCondLst>
                                <p:childTnLst>
                                  <p:par>
                                    <p:cTn id="32" presetID="2" presetClass="entr" presetSubtype="1"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1628078"/>
            <a:ext cx="12190413" cy="4714512"/>
            <a:chOff x="0" y="699542"/>
            <a:chExt cx="9144000" cy="3744416"/>
          </a:xfrm>
        </p:grpSpPr>
        <p:sp>
          <p:nvSpPr>
            <p:cNvPr id="23" name="淘宝-想搞设计PPT(倒卖必究)-23"/>
            <p:cNvSpPr/>
            <p:nvPr/>
          </p:nvSpPr>
          <p:spPr>
            <a:xfrm>
              <a:off x="0" y="2478186"/>
              <a:ext cx="9144000" cy="182835"/>
            </a:xfrm>
            <a:custGeom>
              <a:avLst/>
              <a:gdLst/>
              <a:ahLst/>
              <a:cxnLst/>
              <a:rect l="l" t="t" r="r" b="b"/>
              <a:pathLst>
                <a:path w="144016" h="869444">
                  <a:moveTo>
                    <a:pt x="0" y="0"/>
                  </a:moveTo>
                  <a:lnTo>
                    <a:pt x="144016" y="0"/>
                  </a:lnTo>
                  <a:lnTo>
                    <a:pt x="144016" y="869444"/>
                  </a:lnTo>
                  <a:lnTo>
                    <a:pt x="0" y="869444"/>
                  </a:lnTo>
                  <a:close/>
                </a:path>
              </a:pathLst>
            </a:cu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sp>
          <p:nvSpPr>
            <p:cNvPr id="24" name="淘宝-想搞设计PPT(倒卖必究)-24"/>
            <p:cNvSpPr/>
            <p:nvPr/>
          </p:nvSpPr>
          <p:spPr>
            <a:xfrm>
              <a:off x="0" y="2661021"/>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sp>
          <p:nvSpPr>
            <p:cNvPr id="26" name="淘宝-想搞设计PPT(倒卖必究)-26"/>
            <p:cNvSpPr/>
            <p:nvPr/>
          </p:nvSpPr>
          <p:spPr>
            <a:xfrm>
              <a:off x="0" y="1226591"/>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27" name="组合 26"/>
            <p:cNvGrpSpPr/>
            <p:nvPr/>
          </p:nvGrpSpPr>
          <p:grpSpPr>
            <a:xfrm>
              <a:off x="549712" y="699542"/>
              <a:ext cx="3888432" cy="1584176"/>
              <a:chOff x="549712" y="699542"/>
              <a:chExt cx="3888432" cy="1584176"/>
            </a:xfrm>
          </p:grpSpPr>
          <p:sp>
            <p:nvSpPr>
              <p:cNvPr id="55" name="淘宝-想搞设计PPT(倒卖必究)-55"/>
              <p:cNvSpPr/>
              <p:nvPr/>
            </p:nvSpPr>
            <p:spPr>
              <a:xfrm>
                <a:off x="549712" y="699542"/>
                <a:ext cx="3888432" cy="1584176"/>
              </a:xfrm>
              <a:prstGeom prst="roundRect">
                <a:avLst>
                  <a:gd name="adj" fmla="val 833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cxnSp>
            <p:nvCxnSpPr>
              <p:cNvPr id="56" name="淘宝-想搞设计PPT(倒卖必究)-56"/>
              <p:cNvCxnSpPr/>
              <p:nvPr/>
            </p:nvCxnSpPr>
            <p:spPr>
              <a:xfrm>
                <a:off x="1619672"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淘宝-想搞设计PPT(倒卖必究)-57" descr="FD1DDF730CE4456e89755B07FE1653D0# #Rectangle 13"/>
              <p:cNvSpPr>
                <a:spLocks noChangeArrowheads="1"/>
              </p:cNvSpPr>
              <p:nvPr/>
            </p:nvSpPr>
            <p:spPr bwMode="auto">
              <a:xfrm>
                <a:off x="1876107" y="108551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800" dirty="0">
                    <a:solidFill>
                      <a:schemeClr val="bg1">
                        <a:lumMod val="50000"/>
                      </a:schemeClr>
                    </a:solidFill>
                    <a:latin typeface="微软雅黑" pitchFamily="34" charset="-122"/>
                    <a:ea typeface="微软雅黑" pitchFamily="34" charset="-122"/>
                  </a:rPr>
                  <a:t>添加标题</a:t>
                </a:r>
                <a:endParaRPr lang="en-US" altLang="zh-CN" sz="1800" dirty="0">
                  <a:solidFill>
                    <a:schemeClr val="bg1">
                      <a:lumMod val="50000"/>
                    </a:schemeClr>
                  </a:solidFill>
                  <a:latin typeface="微软雅黑" pitchFamily="34" charset="-122"/>
                  <a:ea typeface="微软雅黑" pitchFamily="34" charset="-122"/>
                </a:endParaRPr>
              </a:p>
            </p:txBody>
          </p:sp>
          <p:sp>
            <p:nvSpPr>
              <p:cNvPr id="58" name="淘宝-想搞设计PPT(倒卖必究)-58" descr="FD1DDF730CE4456e89755B07FE1653D0# #Rectangle 13"/>
              <p:cNvSpPr>
                <a:spLocks noChangeArrowheads="1"/>
              </p:cNvSpPr>
              <p:nvPr/>
            </p:nvSpPr>
            <p:spPr bwMode="auto">
              <a:xfrm>
                <a:off x="1876105" y="135323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itchFamily="34" charset="-122"/>
                    <a:ea typeface="微软雅黑"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itchFamily="34" charset="-122"/>
                  <a:ea typeface="微软雅黑" pitchFamily="34" charset="-122"/>
                </a:endParaRPr>
              </a:p>
            </p:txBody>
          </p:sp>
          <p:sp>
            <p:nvSpPr>
              <p:cNvPr id="59" name="淘宝-想搞设计PPT(倒卖必究)-59"/>
              <p:cNvSpPr/>
              <p:nvPr/>
            </p:nvSpPr>
            <p:spPr>
              <a:xfrm>
                <a:off x="683568" y="1056220"/>
                <a:ext cx="870820" cy="87082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60" name="组合 59"/>
              <p:cNvGrpSpPr/>
              <p:nvPr/>
            </p:nvGrpSpPr>
            <p:grpSpPr>
              <a:xfrm>
                <a:off x="748404" y="1061904"/>
                <a:ext cx="720063" cy="814283"/>
                <a:chOff x="1638940" y="990614"/>
                <a:chExt cx="720063" cy="814283"/>
              </a:xfrm>
            </p:grpSpPr>
            <p:sp>
              <p:nvSpPr>
                <p:cNvPr id="61" name="淘宝-想搞设计PPT(倒卖必究)-61"/>
                <p:cNvSpPr txBox="1"/>
                <p:nvPr/>
              </p:nvSpPr>
              <p:spPr>
                <a:xfrm>
                  <a:off x="1638940"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itchFamily="34" charset="-122"/>
                      <a:ea typeface="微软雅黑" pitchFamily="34" charset="-122"/>
                    </a:rPr>
                    <a:t>计划</a:t>
                  </a:r>
                </a:p>
              </p:txBody>
            </p:sp>
            <p:sp>
              <p:nvSpPr>
                <p:cNvPr id="62" name="淘宝-想搞设计PPT(倒卖必究)-62"/>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itchFamily="34" charset="-122"/>
                      <a:ea typeface="微软雅黑" pitchFamily="34" charset="-122"/>
                      <a:cs typeface="Arial" pitchFamily="34" charset="0"/>
                    </a:rPr>
                    <a:t>1</a:t>
                  </a:r>
                </a:p>
              </p:txBody>
            </p:sp>
          </p:grpSp>
        </p:grpSp>
        <p:grpSp>
          <p:nvGrpSpPr>
            <p:cNvPr id="28" name="组合 27"/>
            <p:cNvGrpSpPr/>
            <p:nvPr/>
          </p:nvGrpSpPr>
          <p:grpSpPr>
            <a:xfrm>
              <a:off x="549712" y="2859782"/>
              <a:ext cx="3888432" cy="1584176"/>
              <a:chOff x="549712" y="2859782"/>
              <a:chExt cx="3888432" cy="1584176"/>
            </a:xfrm>
          </p:grpSpPr>
          <p:sp>
            <p:nvSpPr>
              <p:cNvPr id="47" name="淘宝-想搞设计PPT(倒卖必究)-47"/>
              <p:cNvSpPr/>
              <p:nvPr/>
            </p:nvSpPr>
            <p:spPr>
              <a:xfrm>
                <a:off x="549712" y="2859782"/>
                <a:ext cx="3888432" cy="1584176"/>
              </a:xfrm>
              <a:prstGeom prst="roundRect">
                <a:avLst>
                  <a:gd name="adj" fmla="val 863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cxnSp>
            <p:nvCxnSpPr>
              <p:cNvPr id="48" name="淘宝-想搞设计PPT(倒卖必究)-48"/>
              <p:cNvCxnSpPr/>
              <p:nvPr/>
            </p:nvCxnSpPr>
            <p:spPr>
              <a:xfrm>
                <a:off x="1619672" y="307580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淘宝-想搞设计PPT(倒卖必究)-49" descr="FD1DDF730CE4456e89755B07FE1653D0# #Rectangle 13"/>
              <p:cNvSpPr>
                <a:spLocks noChangeArrowheads="1"/>
              </p:cNvSpPr>
              <p:nvPr/>
            </p:nvSpPr>
            <p:spPr bwMode="auto">
              <a:xfrm>
                <a:off x="1876107" y="324575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800" dirty="0">
                    <a:solidFill>
                      <a:schemeClr val="bg1">
                        <a:lumMod val="50000"/>
                      </a:schemeClr>
                    </a:solidFill>
                    <a:latin typeface="微软雅黑" pitchFamily="34" charset="-122"/>
                    <a:ea typeface="微软雅黑" pitchFamily="34" charset="-122"/>
                  </a:rPr>
                  <a:t>添加标题</a:t>
                </a:r>
                <a:endParaRPr lang="en-US" altLang="zh-CN" sz="1800" dirty="0">
                  <a:solidFill>
                    <a:schemeClr val="bg1">
                      <a:lumMod val="50000"/>
                    </a:schemeClr>
                  </a:solidFill>
                  <a:latin typeface="微软雅黑" pitchFamily="34" charset="-122"/>
                  <a:ea typeface="微软雅黑" pitchFamily="34" charset="-122"/>
                </a:endParaRPr>
              </a:p>
            </p:txBody>
          </p:sp>
          <p:sp>
            <p:nvSpPr>
              <p:cNvPr id="50" name="淘宝-想搞设计PPT(倒卖必究)-50" descr="FD1DDF730CE4456e89755B07FE1653D0# #Rectangle 13"/>
              <p:cNvSpPr>
                <a:spLocks noChangeArrowheads="1"/>
              </p:cNvSpPr>
              <p:nvPr/>
            </p:nvSpPr>
            <p:spPr bwMode="auto">
              <a:xfrm>
                <a:off x="1876105" y="351347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itchFamily="34" charset="-122"/>
                    <a:ea typeface="微软雅黑"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itchFamily="34" charset="-122"/>
                  <a:ea typeface="微软雅黑" pitchFamily="34" charset="-122"/>
                </a:endParaRPr>
              </a:p>
            </p:txBody>
          </p:sp>
          <p:sp>
            <p:nvSpPr>
              <p:cNvPr id="51" name="淘宝-想搞设计PPT(倒卖必究)-51"/>
              <p:cNvSpPr/>
              <p:nvPr/>
            </p:nvSpPr>
            <p:spPr>
              <a:xfrm>
                <a:off x="683568" y="3216460"/>
                <a:ext cx="870820" cy="870820"/>
              </a:xfrm>
              <a:prstGeom prst="ellipse">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52" name="组合 51"/>
              <p:cNvGrpSpPr/>
              <p:nvPr/>
            </p:nvGrpSpPr>
            <p:grpSpPr>
              <a:xfrm>
                <a:off x="729491" y="3222144"/>
                <a:ext cx="738976" cy="814283"/>
                <a:chOff x="1620027" y="990614"/>
                <a:chExt cx="738976" cy="814283"/>
              </a:xfrm>
            </p:grpSpPr>
            <p:sp>
              <p:nvSpPr>
                <p:cNvPr id="53" name="淘宝-想搞设计PPT(倒卖必究)-53"/>
                <p:cNvSpPr txBox="1"/>
                <p:nvPr/>
              </p:nvSpPr>
              <p:spPr>
                <a:xfrm>
                  <a:off x="1620027"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itchFamily="34" charset="-122"/>
                      <a:ea typeface="微软雅黑" pitchFamily="34" charset="-122"/>
                    </a:rPr>
                    <a:t>计划</a:t>
                  </a:r>
                </a:p>
              </p:txBody>
            </p:sp>
            <p:sp>
              <p:nvSpPr>
                <p:cNvPr id="54" name="淘宝-想搞设计PPT(倒卖必究)-54"/>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itchFamily="34" charset="-122"/>
                      <a:ea typeface="微软雅黑" pitchFamily="34" charset="-122"/>
                      <a:cs typeface="Arial" pitchFamily="34" charset="0"/>
                    </a:rPr>
                    <a:t>3</a:t>
                  </a:r>
                </a:p>
              </p:txBody>
            </p:sp>
          </p:grpSp>
        </p:grpSp>
        <p:grpSp>
          <p:nvGrpSpPr>
            <p:cNvPr id="29" name="组合 28"/>
            <p:cNvGrpSpPr/>
            <p:nvPr/>
          </p:nvGrpSpPr>
          <p:grpSpPr>
            <a:xfrm>
              <a:off x="4654168" y="699542"/>
              <a:ext cx="3888432" cy="1584176"/>
              <a:chOff x="4654168" y="699542"/>
              <a:chExt cx="3888432" cy="1584176"/>
            </a:xfrm>
          </p:grpSpPr>
          <p:sp>
            <p:nvSpPr>
              <p:cNvPr id="39" name="淘宝-想搞设计PPT(倒卖必究)-39"/>
              <p:cNvSpPr/>
              <p:nvPr/>
            </p:nvSpPr>
            <p:spPr>
              <a:xfrm>
                <a:off x="4654168" y="699542"/>
                <a:ext cx="3888432" cy="1584176"/>
              </a:xfrm>
              <a:prstGeom prst="roundRect">
                <a:avLst>
                  <a:gd name="adj" fmla="val 913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cxnSp>
            <p:nvCxnSpPr>
              <p:cNvPr id="40" name="淘宝-想搞设计PPT(倒卖必究)-40"/>
              <p:cNvCxnSpPr/>
              <p:nvPr/>
            </p:nvCxnSpPr>
            <p:spPr>
              <a:xfrm>
                <a:off x="5724128"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淘宝-想搞设计PPT(倒卖必究)-41" descr="FD1DDF730CE4456e89755B07FE1653D0# #Rectangle 13"/>
              <p:cNvSpPr>
                <a:spLocks noChangeArrowheads="1"/>
              </p:cNvSpPr>
              <p:nvPr/>
            </p:nvSpPr>
            <p:spPr bwMode="auto">
              <a:xfrm>
                <a:off x="5980563" y="108551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800" dirty="0">
                    <a:solidFill>
                      <a:schemeClr val="bg1">
                        <a:lumMod val="50000"/>
                      </a:schemeClr>
                    </a:solidFill>
                    <a:latin typeface="微软雅黑" pitchFamily="34" charset="-122"/>
                    <a:ea typeface="微软雅黑" pitchFamily="34" charset="-122"/>
                  </a:rPr>
                  <a:t>添加标题</a:t>
                </a:r>
                <a:endParaRPr lang="en-US" altLang="zh-CN" sz="1800" dirty="0">
                  <a:solidFill>
                    <a:schemeClr val="bg1">
                      <a:lumMod val="50000"/>
                    </a:schemeClr>
                  </a:solidFill>
                  <a:latin typeface="微软雅黑" pitchFamily="34" charset="-122"/>
                  <a:ea typeface="微软雅黑" pitchFamily="34" charset="-122"/>
                </a:endParaRPr>
              </a:p>
            </p:txBody>
          </p:sp>
          <p:sp>
            <p:nvSpPr>
              <p:cNvPr id="42" name="淘宝-想搞设计PPT(倒卖必究)-42" descr="FD1DDF730CE4456e89755B07FE1653D0# #Rectangle 13"/>
              <p:cNvSpPr>
                <a:spLocks noChangeArrowheads="1"/>
              </p:cNvSpPr>
              <p:nvPr/>
            </p:nvSpPr>
            <p:spPr bwMode="auto">
              <a:xfrm>
                <a:off x="5980561" y="135323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itchFamily="34" charset="-122"/>
                    <a:ea typeface="微软雅黑"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itchFamily="34" charset="-122"/>
                  <a:ea typeface="微软雅黑" pitchFamily="34" charset="-122"/>
                </a:endParaRPr>
              </a:p>
            </p:txBody>
          </p:sp>
          <p:sp>
            <p:nvSpPr>
              <p:cNvPr id="43" name="淘宝-想搞设计PPT(倒卖必究)-43"/>
              <p:cNvSpPr/>
              <p:nvPr/>
            </p:nvSpPr>
            <p:spPr>
              <a:xfrm>
                <a:off x="4788024" y="1056220"/>
                <a:ext cx="870820" cy="870820"/>
              </a:xfrm>
              <a:prstGeom prst="ellipse">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44" name="组合 43"/>
              <p:cNvGrpSpPr/>
              <p:nvPr/>
            </p:nvGrpSpPr>
            <p:grpSpPr>
              <a:xfrm>
                <a:off x="4821719" y="1061904"/>
                <a:ext cx="751204" cy="814283"/>
                <a:chOff x="1607799" y="990614"/>
                <a:chExt cx="751204" cy="814283"/>
              </a:xfrm>
            </p:grpSpPr>
            <p:sp>
              <p:nvSpPr>
                <p:cNvPr id="45" name="淘宝-想搞设计PPT(倒卖必究)-45"/>
                <p:cNvSpPr txBox="1"/>
                <p:nvPr/>
              </p:nvSpPr>
              <p:spPr>
                <a:xfrm>
                  <a:off x="1607799"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itchFamily="34" charset="-122"/>
                      <a:ea typeface="微软雅黑" pitchFamily="34" charset="-122"/>
                    </a:rPr>
                    <a:t>计划</a:t>
                  </a:r>
                </a:p>
              </p:txBody>
            </p:sp>
            <p:sp>
              <p:nvSpPr>
                <p:cNvPr id="46" name="淘宝-想搞设计PPT(倒卖必究)-46"/>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itchFamily="34" charset="-122"/>
                      <a:ea typeface="微软雅黑" pitchFamily="34" charset="-122"/>
                      <a:cs typeface="Arial" pitchFamily="34" charset="0"/>
                    </a:rPr>
                    <a:t>2</a:t>
                  </a:r>
                </a:p>
              </p:txBody>
            </p:sp>
          </p:grpSp>
        </p:grpSp>
        <p:grpSp>
          <p:nvGrpSpPr>
            <p:cNvPr id="30" name="组合 29"/>
            <p:cNvGrpSpPr/>
            <p:nvPr/>
          </p:nvGrpSpPr>
          <p:grpSpPr>
            <a:xfrm>
              <a:off x="4654168" y="2859782"/>
              <a:ext cx="3888432" cy="1584176"/>
              <a:chOff x="4654168" y="2859782"/>
              <a:chExt cx="3888432" cy="1584176"/>
            </a:xfrm>
          </p:grpSpPr>
          <p:sp>
            <p:nvSpPr>
              <p:cNvPr id="31" name="淘宝-想搞设计PPT(倒卖必究)-31"/>
              <p:cNvSpPr/>
              <p:nvPr/>
            </p:nvSpPr>
            <p:spPr>
              <a:xfrm>
                <a:off x="4654168" y="2859782"/>
                <a:ext cx="3888432" cy="1584176"/>
              </a:xfrm>
              <a:prstGeom prst="roundRect">
                <a:avLst>
                  <a:gd name="adj" fmla="val 913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cxnSp>
            <p:nvCxnSpPr>
              <p:cNvPr id="32" name="淘宝-想搞设计PPT(倒卖必究)-32"/>
              <p:cNvCxnSpPr/>
              <p:nvPr/>
            </p:nvCxnSpPr>
            <p:spPr>
              <a:xfrm>
                <a:off x="5724128" y="307580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淘宝-想搞设计PPT(倒卖必究)-33" descr="FD1DDF730CE4456e89755B07FE1653D0# #Rectangle 13"/>
              <p:cNvSpPr>
                <a:spLocks noChangeArrowheads="1"/>
              </p:cNvSpPr>
              <p:nvPr/>
            </p:nvSpPr>
            <p:spPr bwMode="auto">
              <a:xfrm>
                <a:off x="5980563" y="324575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800" dirty="0">
                    <a:solidFill>
                      <a:schemeClr val="bg1">
                        <a:lumMod val="50000"/>
                      </a:schemeClr>
                    </a:solidFill>
                    <a:latin typeface="微软雅黑" pitchFamily="34" charset="-122"/>
                    <a:ea typeface="微软雅黑" pitchFamily="34" charset="-122"/>
                  </a:rPr>
                  <a:t>添加标题</a:t>
                </a:r>
                <a:endParaRPr lang="en-US" altLang="zh-CN" sz="1800" dirty="0">
                  <a:solidFill>
                    <a:schemeClr val="bg1">
                      <a:lumMod val="50000"/>
                    </a:schemeClr>
                  </a:solidFill>
                  <a:latin typeface="微软雅黑" pitchFamily="34" charset="-122"/>
                  <a:ea typeface="微软雅黑" pitchFamily="34" charset="-122"/>
                </a:endParaRPr>
              </a:p>
            </p:txBody>
          </p:sp>
          <p:sp>
            <p:nvSpPr>
              <p:cNvPr id="34" name="淘宝-想搞设计PPT(倒卖必究)-34" descr="FD1DDF730CE4456e89755B07FE1653D0# #Rectangle 13"/>
              <p:cNvSpPr>
                <a:spLocks noChangeArrowheads="1"/>
              </p:cNvSpPr>
              <p:nvPr/>
            </p:nvSpPr>
            <p:spPr bwMode="auto">
              <a:xfrm>
                <a:off x="5980561" y="351347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200" dirty="0">
                    <a:solidFill>
                      <a:schemeClr val="bg1">
                        <a:lumMod val="50000"/>
                      </a:schemeClr>
                    </a:solidFill>
                    <a:latin typeface="微软雅黑" pitchFamily="34" charset="-122"/>
                    <a:ea typeface="微软雅黑" pitchFamily="34" charset="-122"/>
                  </a:rPr>
                  <a:t>此处添加计划扼要说明，添加简短说明文字。此处添加明年计划的扼要说明，添加简短说明文字。</a:t>
                </a:r>
                <a:endParaRPr lang="en-US" altLang="zh-CN" sz="1200" dirty="0">
                  <a:solidFill>
                    <a:schemeClr val="bg1">
                      <a:lumMod val="50000"/>
                    </a:schemeClr>
                  </a:solidFill>
                  <a:latin typeface="微软雅黑" pitchFamily="34" charset="-122"/>
                  <a:ea typeface="微软雅黑" pitchFamily="34" charset="-122"/>
                </a:endParaRPr>
              </a:p>
            </p:txBody>
          </p:sp>
          <p:sp>
            <p:nvSpPr>
              <p:cNvPr id="35" name="淘宝-想搞设计PPT(倒卖必究)-35"/>
              <p:cNvSpPr/>
              <p:nvPr/>
            </p:nvSpPr>
            <p:spPr>
              <a:xfrm>
                <a:off x="4788024" y="3216460"/>
                <a:ext cx="870820" cy="870820"/>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itchFamily="34" charset="-122"/>
                  <a:ea typeface="微软雅黑" pitchFamily="34" charset="-122"/>
                </a:endParaRPr>
              </a:p>
            </p:txBody>
          </p:sp>
          <p:grpSp>
            <p:nvGrpSpPr>
              <p:cNvPr id="36" name="组合 35"/>
              <p:cNvGrpSpPr/>
              <p:nvPr/>
            </p:nvGrpSpPr>
            <p:grpSpPr>
              <a:xfrm>
                <a:off x="4833947" y="3222144"/>
                <a:ext cx="738976" cy="814283"/>
                <a:chOff x="1620027" y="990614"/>
                <a:chExt cx="738976" cy="814283"/>
              </a:xfrm>
            </p:grpSpPr>
            <p:sp>
              <p:nvSpPr>
                <p:cNvPr id="37" name="淘宝-想搞设计PPT(倒卖必究)-37"/>
                <p:cNvSpPr txBox="1"/>
                <p:nvPr/>
              </p:nvSpPr>
              <p:spPr>
                <a:xfrm>
                  <a:off x="1620027" y="1159969"/>
                  <a:ext cx="379999" cy="443333"/>
                </a:xfrm>
                <a:prstGeom prst="rect">
                  <a:avLst/>
                </a:prstGeom>
                <a:noFill/>
              </p:spPr>
              <p:txBody>
                <a:bodyPr vert="eaVert" wrap="none" rtlCol="0">
                  <a:spAutoFit/>
                </a:bodyPr>
                <a:lstStyle/>
                <a:p>
                  <a:pPr algn="ctr"/>
                  <a:r>
                    <a:rPr lang="zh-CN" altLang="en-US" sz="1600" dirty="0">
                      <a:solidFill>
                        <a:schemeClr val="bg1"/>
                      </a:solidFill>
                      <a:latin typeface="微软雅黑" pitchFamily="34" charset="-122"/>
                      <a:ea typeface="微软雅黑" pitchFamily="34" charset="-122"/>
                    </a:rPr>
                    <a:t>计划</a:t>
                  </a:r>
                </a:p>
              </p:txBody>
            </p:sp>
            <p:sp>
              <p:nvSpPr>
                <p:cNvPr id="38" name="淘宝-想搞设计PPT(倒卖必究)-38"/>
                <p:cNvSpPr/>
                <p:nvPr/>
              </p:nvSpPr>
              <p:spPr>
                <a:xfrm>
                  <a:off x="1838483" y="990614"/>
                  <a:ext cx="520520" cy="814283"/>
                </a:xfrm>
                <a:prstGeom prst="rect">
                  <a:avLst/>
                </a:prstGeom>
              </p:spPr>
              <p:txBody>
                <a:bodyPr wrap="none">
                  <a:spAutoFit/>
                </a:bodyPr>
                <a:lstStyle/>
                <a:p>
                  <a:pPr>
                    <a:spcBef>
                      <a:spcPct val="0"/>
                    </a:spcBef>
                    <a:defRPr/>
                  </a:pPr>
                  <a:r>
                    <a:rPr lang="en-US" altLang="zh-CN" sz="5400" dirty="0">
                      <a:solidFill>
                        <a:schemeClr val="bg1"/>
                      </a:solidFill>
                      <a:latin typeface="微软雅黑" pitchFamily="34" charset="-122"/>
                      <a:ea typeface="微软雅黑" pitchFamily="34" charset="-122"/>
                      <a:cs typeface="Arial" pitchFamily="34" charset="0"/>
                    </a:rPr>
                    <a:t>4</a:t>
                  </a:r>
                </a:p>
              </p:txBody>
            </p:sp>
          </p:grpSp>
        </p:grpSp>
      </p:grpSp>
      <p:pic>
        <p:nvPicPr>
          <p:cNvPr id="69" name="Picture 68" descr="华中科技大学.png"/>
          <p:cNvPicPr>
            <a:picLocks noChangeAspect="1"/>
          </p:cNvPicPr>
          <p:nvPr/>
        </p:nvPicPr>
        <p:blipFill>
          <a:blip r:embed="rId4"/>
          <a:stretch>
            <a:fillRect/>
          </a:stretch>
        </p:blipFill>
        <p:spPr>
          <a:xfrm>
            <a:off x="10530699" y="115868"/>
            <a:ext cx="1548051" cy="340017"/>
          </a:xfrm>
          <a:prstGeom prst="rect">
            <a:avLst/>
          </a:prstGeom>
        </p:spPr>
      </p:pic>
      <p:grpSp>
        <p:nvGrpSpPr>
          <p:cNvPr id="4" name="组合 3">
            <a:extLst>
              <a:ext uri="{FF2B5EF4-FFF2-40B4-BE49-F238E27FC236}">
                <a16:creationId xmlns:a16="http://schemas.microsoft.com/office/drawing/2014/main" id="{D093B9DD-F63A-DE11-ECBE-D0D47C5A9937}"/>
              </a:ext>
            </a:extLst>
          </p:cNvPr>
          <p:cNvGrpSpPr/>
          <p:nvPr/>
        </p:nvGrpSpPr>
        <p:grpSpPr>
          <a:xfrm>
            <a:off x="0" y="346811"/>
            <a:ext cx="12190413" cy="718654"/>
            <a:chOff x="0" y="346811"/>
            <a:chExt cx="12190413" cy="718654"/>
          </a:xfrm>
        </p:grpSpPr>
        <p:sp>
          <p:nvSpPr>
            <p:cNvPr id="5" name="淘宝-想搞设计PPT(倒卖必究)-5">
              <a:extLst>
                <a:ext uri="{FF2B5EF4-FFF2-40B4-BE49-F238E27FC236}">
                  <a16:creationId xmlns:a16="http://schemas.microsoft.com/office/drawing/2014/main" id="{81F8201B-4E98-2A7E-CF0E-8FF322507A60}"/>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淘宝-想搞设计PPT(倒卖必究)-6">
              <a:extLst>
                <a:ext uri="{FF2B5EF4-FFF2-40B4-BE49-F238E27FC236}">
                  <a16:creationId xmlns:a16="http://schemas.microsoft.com/office/drawing/2014/main" id="{CFBE3492-AD52-F89F-BCB2-F24C78E85EF6}"/>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7" name="组合 6">
              <a:extLst>
                <a:ext uri="{FF2B5EF4-FFF2-40B4-BE49-F238E27FC236}">
                  <a16:creationId xmlns:a16="http://schemas.microsoft.com/office/drawing/2014/main" id="{35532E4B-8B08-262D-E629-B027EBE03C7B}"/>
                </a:ext>
              </a:extLst>
            </p:cNvPr>
            <p:cNvGrpSpPr/>
            <p:nvPr/>
          </p:nvGrpSpPr>
          <p:grpSpPr>
            <a:xfrm>
              <a:off x="4639555" y="346811"/>
              <a:ext cx="3520763" cy="718654"/>
              <a:chOff x="4639555" y="346811"/>
              <a:chExt cx="3520763" cy="718654"/>
            </a:xfrm>
          </p:grpSpPr>
          <p:grpSp>
            <p:nvGrpSpPr>
              <p:cNvPr id="8" name="组合 7">
                <a:extLst>
                  <a:ext uri="{FF2B5EF4-FFF2-40B4-BE49-F238E27FC236}">
                    <a16:creationId xmlns:a16="http://schemas.microsoft.com/office/drawing/2014/main" id="{A1A75323-8AB5-44FA-69EA-F3FA9B4DCCB8}"/>
                  </a:ext>
                </a:extLst>
              </p:cNvPr>
              <p:cNvGrpSpPr/>
              <p:nvPr/>
            </p:nvGrpSpPr>
            <p:grpSpPr>
              <a:xfrm>
                <a:off x="5345943" y="346811"/>
                <a:ext cx="2814375" cy="718654"/>
                <a:chOff x="4774418" y="396102"/>
                <a:chExt cx="2814375" cy="718654"/>
              </a:xfrm>
            </p:grpSpPr>
            <p:sp>
              <p:nvSpPr>
                <p:cNvPr id="67" name="淘宝-想搞设计PPT(倒卖必究)-67">
                  <a:extLst>
                    <a:ext uri="{FF2B5EF4-FFF2-40B4-BE49-F238E27FC236}">
                      <a16:creationId xmlns:a16="http://schemas.microsoft.com/office/drawing/2014/main" id="{9FC44678-5EB5-6EE6-26BF-ECDCE52ED249}"/>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68" name="淘宝-想搞设计PPT(倒卖必究)-68">
                  <a:extLst>
                    <a:ext uri="{FF2B5EF4-FFF2-40B4-BE49-F238E27FC236}">
                      <a16:creationId xmlns:a16="http://schemas.microsoft.com/office/drawing/2014/main" id="{55FBD091-FD3B-061F-38ED-B72EF1723996}"/>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0" name="组合 9">
                <a:extLst>
                  <a:ext uri="{FF2B5EF4-FFF2-40B4-BE49-F238E27FC236}">
                    <a16:creationId xmlns:a16="http://schemas.microsoft.com/office/drawing/2014/main" id="{FE5AA752-5689-C58B-768F-8AEA9788526D}"/>
                  </a:ext>
                </a:extLst>
              </p:cNvPr>
              <p:cNvGrpSpPr/>
              <p:nvPr/>
            </p:nvGrpSpPr>
            <p:grpSpPr>
              <a:xfrm flipH="1">
                <a:off x="4639555" y="400040"/>
                <a:ext cx="1054099" cy="619705"/>
                <a:chOff x="4428098" y="592147"/>
                <a:chExt cx="3450476" cy="1826336"/>
              </a:xfrm>
            </p:grpSpPr>
            <p:sp>
              <p:nvSpPr>
                <p:cNvPr id="12" name="淘宝-想搞设计PPT(倒卖必究)-12">
                  <a:extLst>
                    <a:ext uri="{FF2B5EF4-FFF2-40B4-BE49-F238E27FC236}">
                      <a16:creationId xmlns:a16="http://schemas.microsoft.com/office/drawing/2014/main" id="{DD3997E7-C5E7-4A3D-2CCF-A9F0A75AFFAB}"/>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63" name="淘宝-想搞设计PPT(倒卖必究)-63">
                  <a:extLst>
                    <a:ext uri="{FF2B5EF4-FFF2-40B4-BE49-F238E27FC236}">
                      <a16:creationId xmlns:a16="http://schemas.microsoft.com/office/drawing/2014/main" id="{598107F6-A598-367A-FED5-41F9CEB02782}"/>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淘宝-想搞设计PPT(倒卖必究)-64">
                  <a:extLst>
                    <a:ext uri="{FF2B5EF4-FFF2-40B4-BE49-F238E27FC236}">
                      <a16:creationId xmlns:a16="http://schemas.microsoft.com/office/drawing/2014/main" id="{B3DE4155-13FC-23E8-58AD-028D136177A8}"/>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淘宝-想搞设计PPT(倒卖必究)-65">
                  <a:extLst>
                    <a:ext uri="{FF2B5EF4-FFF2-40B4-BE49-F238E27FC236}">
                      <a16:creationId xmlns:a16="http://schemas.microsoft.com/office/drawing/2014/main" id="{B4B7955A-3050-89BD-6CEE-0C592A554DCF}"/>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淘宝-想搞设计PPT(倒卖必究)-66">
                  <a:extLst>
                    <a:ext uri="{FF2B5EF4-FFF2-40B4-BE49-F238E27FC236}">
                      <a16:creationId xmlns:a16="http://schemas.microsoft.com/office/drawing/2014/main" id="{666EA5E8-C46F-5912-3E7D-C9E673102453}"/>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948080648"/>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flipH="1">
            <a:off x="973697" y="1782380"/>
            <a:ext cx="3029596" cy="4474911"/>
            <a:chOff x="5721746" y="1690841"/>
            <a:chExt cx="3204814" cy="4733719"/>
          </a:xfrm>
        </p:grpSpPr>
        <p:sp>
          <p:nvSpPr>
            <p:cNvPr id="23" name="淘宝-想搞设计PPT(倒卖必究)-23"/>
            <p:cNvSpPr/>
            <p:nvPr/>
          </p:nvSpPr>
          <p:spPr>
            <a:xfrm>
              <a:off x="5721746" y="4038390"/>
              <a:ext cx="3204814" cy="2386170"/>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4" name="淘宝-想搞设计PPT(倒卖必究)-24"/>
            <p:cNvSpPr/>
            <p:nvPr/>
          </p:nvSpPr>
          <p:spPr>
            <a:xfrm>
              <a:off x="5787498" y="1690841"/>
              <a:ext cx="3089960" cy="455343"/>
            </a:xfrm>
            <a:prstGeom prst="rect">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 name="淘宝-想搞设计PPT(倒卖必究)-26"/>
            <p:cNvSpPr txBox="1">
              <a:spLocks/>
            </p:cNvSpPr>
            <p:nvPr/>
          </p:nvSpPr>
          <p:spPr>
            <a:xfrm>
              <a:off x="5787498" y="2195125"/>
              <a:ext cx="3089961" cy="173193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9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请替换文字内容，添加相关标题，修改文字内容，也可以直接复制你的内容到此。</a:t>
              </a:r>
              <a:endParaRPr lang="en-US" altLang="zh-CN" sz="9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 name="淘宝-想搞设计PPT(倒卖必究)-27"/>
            <p:cNvSpPr txBox="1">
              <a:spLocks/>
            </p:cNvSpPr>
            <p:nvPr/>
          </p:nvSpPr>
          <p:spPr>
            <a:xfrm>
              <a:off x="6040735" y="4186984"/>
              <a:ext cx="2636371" cy="195169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9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9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28" name="淘宝-想搞设计PPT(倒卖必究)-28"/>
          <p:cNvSpPr txBox="1"/>
          <p:nvPr/>
        </p:nvSpPr>
        <p:spPr>
          <a:xfrm>
            <a:off x="9205763" y="1752598"/>
            <a:ext cx="4151015" cy="4550581"/>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a:t>
            </a:r>
          </a:p>
        </p:txBody>
      </p:sp>
      <p:pic>
        <p:nvPicPr>
          <p:cNvPr id="36" name="Picture 35" descr="华中科技大学.png"/>
          <p:cNvPicPr>
            <a:picLocks noChangeAspect="1"/>
          </p:cNvPicPr>
          <p:nvPr/>
        </p:nvPicPr>
        <p:blipFill>
          <a:blip r:embed="rId6"/>
          <a:stretch>
            <a:fillRect/>
          </a:stretch>
        </p:blipFill>
        <p:spPr>
          <a:xfrm>
            <a:off x="10530699" y="115868"/>
            <a:ext cx="1548051" cy="340017"/>
          </a:xfrm>
          <a:prstGeom prst="rect">
            <a:avLst/>
          </a:prstGeom>
        </p:spPr>
      </p:pic>
      <p:pic>
        <p:nvPicPr>
          <p:cNvPr id="37" name="Picture 36" descr="66745249d1a910965bb48eea.jpg"/>
          <p:cNvPicPr>
            <a:picLocks noChangeAspect="1"/>
          </p:cNvPicPr>
          <p:nvPr/>
        </p:nvPicPr>
        <p:blipFill>
          <a:blip r:embed="rId7"/>
          <a:stretch>
            <a:fillRect/>
          </a:stretch>
        </p:blipFill>
        <p:spPr>
          <a:xfrm>
            <a:off x="4902298" y="1752597"/>
            <a:ext cx="3308142" cy="4410857"/>
          </a:xfrm>
          <a:prstGeom prst="rect">
            <a:avLst/>
          </a:prstGeom>
        </p:spPr>
      </p:pic>
      <p:grpSp>
        <p:nvGrpSpPr>
          <p:cNvPr id="6" name="组合 5">
            <a:extLst>
              <a:ext uri="{FF2B5EF4-FFF2-40B4-BE49-F238E27FC236}">
                <a16:creationId xmlns:a16="http://schemas.microsoft.com/office/drawing/2014/main" id="{9A7101A8-D578-0D6A-D775-3ABD6C05096E}"/>
              </a:ext>
            </a:extLst>
          </p:cNvPr>
          <p:cNvGrpSpPr/>
          <p:nvPr/>
        </p:nvGrpSpPr>
        <p:grpSpPr>
          <a:xfrm>
            <a:off x="0" y="346811"/>
            <a:ext cx="12190413" cy="718654"/>
            <a:chOff x="0" y="346811"/>
            <a:chExt cx="12190413" cy="718654"/>
          </a:xfrm>
        </p:grpSpPr>
        <p:sp>
          <p:nvSpPr>
            <p:cNvPr id="7" name="淘宝-想搞设计PPT(倒卖必究)-7">
              <a:extLst>
                <a:ext uri="{FF2B5EF4-FFF2-40B4-BE49-F238E27FC236}">
                  <a16:creationId xmlns:a16="http://schemas.microsoft.com/office/drawing/2014/main" id="{05A4ABF7-6B0B-4BD8-D22B-EBC0DB80D59E}"/>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 name="淘宝-想搞设计PPT(倒卖必究)-8">
              <a:extLst>
                <a:ext uri="{FF2B5EF4-FFF2-40B4-BE49-F238E27FC236}">
                  <a16:creationId xmlns:a16="http://schemas.microsoft.com/office/drawing/2014/main" id="{256A61C6-CA9F-C50C-949C-3B1C76251E56}"/>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10" name="组合 9">
              <a:extLst>
                <a:ext uri="{FF2B5EF4-FFF2-40B4-BE49-F238E27FC236}">
                  <a16:creationId xmlns:a16="http://schemas.microsoft.com/office/drawing/2014/main" id="{762FB640-C0D9-6B7E-46A7-7389AEE364C5}"/>
                </a:ext>
              </a:extLst>
            </p:cNvPr>
            <p:cNvGrpSpPr/>
            <p:nvPr/>
          </p:nvGrpSpPr>
          <p:grpSpPr>
            <a:xfrm>
              <a:off x="4639555" y="346811"/>
              <a:ext cx="3520763" cy="718654"/>
              <a:chOff x="4639555" y="346811"/>
              <a:chExt cx="3520763" cy="718654"/>
            </a:xfrm>
          </p:grpSpPr>
          <p:grpSp>
            <p:nvGrpSpPr>
              <p:cNvPr id="12" name="组合 11">
                <a:extLst>
                  <a:ext uri="{FF2B5EF4-FFF2-40B4-BE49-F238E27FC236}">
                    <a16:creationId xmlns:a16="http://schemas.microsoft.com/office/drawing/2014/main" id="{687364FB-1E03-47D2-EE21-835BD06F61F6}"/>
                  </a:ext>
                </a:extLst>
              </p:cNvPr>
              <p:cNvGrpSpPr/>
              <p:nvPr/>
            </p:nvGrpSpPr>
            <p:grpSpPr>
              <a:xfrm>
                <a:off x="5345943" y="346811"/>
                <a:ext cx="2814375" cy="718654"/>
                <a:chOff x="4774418" y="396102"/>
                <a:chExt cx="2814375" cy="718654"/>
              </a:xfrm>
            </p:grpSpPr>
            <p:sp>
              <p:nvSpPr>
                <p:cNvPr id="34" name="淘宝-想搞设计PPT(倒卖必究)-34">
                  <a:extLst>
                    <a:ext uri="{FF2B5EF4-FFF2-40B4-BE49-F238E27FC236}">
                      <a16:creationId xmlns:a16="http://schemas.microsoft.com/office/drawing/2014/main" id="{6DD05DA6-01A7-650D-7B5A-05990F48EAB9}"/>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35" name="淘宝-想搞设计PPT(倒卖必究)-35">
                  <a:extLst>
                    <a:ext uri="{FF2B5EF4-FFF2-40B4-BE49-F238E27FC236}">
                      <a16:creationId xmlns:a16="http://schemas.microsoft.com/office/drawing/2014/main" id="{8BF90394-6477-332A-EC4E-4C259F79EFFD}"/>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22" name="组合 21">
                <a:extLst>
                  <a:ext uri="{FF2B5EF4-FFF2-40B4-BE49-F238E27FC236}">
                    <a16:creationId xmlns:a16="http://schemas.microsoft.com/office/drawing/2014/main" id="{0324CD63-7D5B-0E3B-8673-C600B27C0CBC}"/>
                  </a:ext>
                </a:extLst>
              </p:cNvPr>
              <p:cNvGrpSpPr/>
              <p:nvPr/>
            </p:nvGrpSpPr>
            <p:grpSpPr>
              <a:xfrm flipH="1">
                <a:off x="4639555" y="400040"/>
                <a:ext cx="1054099" cy="619705"/>
                <a:chOff x="4428098" y="592147"/>
                <a:chExt cx="3450476" cy="1826336"/>
              </a:xfrm>
            </p:grpSpPr>
            <p:sp>
              <p:nvSpPr>
                <p:cNvPr id="29" name="淘宝-想搞设计PPT(倒卖必究)-29">
                  <a:extLst>
                    <a:ext uri="{FF2B5EF4-FFF2-40B4-BE49-F238E27FC236}">
                      <a16:creationId xmlns:a16="http://schemas.microsoft.com/office/drawing/2014/main" id="{522C790C-AC56-4D42-0F8F-33AB61724767}"/>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0" name="淘宝-想搞设计PPT(倒卖必究)-30">
                  <a:extLst>
                    <a:ext uri="{FF2B5EF4-FFF2-40B4-BE49-F238E27FC236}">
                      <a16:creationId xmlns:a16="http://schemas.microsoft.com/office/drawing/2014/main" id="{2097E66C-4646-35E1-A816-28F26834D775}"/>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淘宝-想搞设计PPT(倒卖必究)-31">
                  <a:extLst>
                    <a:ext uri="{FF2B5EF4-FFF2-40B4-BE49-F238E27FC236}">
                      <a16:creationId xmlns:a16="http://schemas.microsoft.com/office/drawing/2014/main" id="{6EED5BFC-6410-BE70-1900-6D90C6EB5518}"/>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淘宝-想搞设计PPT(倒卖必究)-32">
                  <a:extLst>
                    <a:ext uri="{FF2B5EF4-FFF2-40B4-BE49-F238E27FC236}">
                      <a16:creationId xmlns:a16="http://schemas.microsoft.com/office/drawing/2014/main" id="{DB40F07B-5599-E5C2-F632-C9984862CA7E}"/>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淘宝-想搞设计PPT(倒卖必究)-33">
                  <a:extLst>
                    <a:ext uri="{FF2B5EF4-FFF2-40B4-BE49-F238E27FC236}">
                      <a16:creationId xmlns:a16="http://schemas.microsoft.com/office/drawing/2014/main" id="{12BECCB0-BA40-42EA-F90C-914AB9CC717F}"/>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41445371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ED9A2F2-6C46-9691-3A28-E2A31EA70B7A}"/>
              </a:ext>
            </a:extLst>
          </p:cNvPr>
          <p:cNvGrpSpPr/>
          <p:nvPr/>
        </p:nvGrpSpPr>
        <p:grpSpPr>
          <a:xfrm>
            <a:off x="-19050" y="-785567"/>
            <a:ext cx="12209464" cy="7671303"/>
            <a:chOff x="-19050" y="-785567"/>
            <a:chExt cx="12209464" cy="7671303"/>
          </a:xfrm>
        </p:grpSpPr>
        <p:pic>
          <p:nvPicPr>
            <p:cNvPr id="51" name="Picture 50" descr="66745245a81f4d16e80bf408.jpg"/>
            <p:cNvPicPr>
              <a:picLocks noChangeAspect="1"/>
            </p:cNvPicPr>
            <p:nvPr/>
          </p:nvPicPr>
          <p:blipFill>
            <a:blip r:embed="rId6"/>
            <a:stretch>
              <a:fillRect/>
            </a:stretch>
          </p:blipFill>
          <p:spPr>
            <a:xfrm>
              <a:off x="-1" y="-759420"/>
              <a:ext cx="12190413" cy="7619008"/>
            </a:xfrm>
            <a:prstGeom prst="rect">
              <a:avLst/>
            </a:prstGeom>
          </p:spPr>
        </p:pic>
        <p:sp>
          <p:nvSpPr>
            <p:cNvPr id="2" name="淘宝-想搞设计PPT(倒卖必究)-2">
              <a:extLst>
                <a:ext uri="{FF2B5EF4-FFF2-40B4-BE49-F238E27FC236}">
                  <a16:creationId xmlns:a16="http://schemas.microsoft.com/office/drawing/2014/main" id="{581A575E-A33B-C57E-20FE-C7BC3BE119CC}"/>
                </a:ext>
              </a:extLst>
            </p:cNvPr>
            <p:cNvSpPr/>
            <p:nvPr/>
          </p:nvSpPr>
          <p:spPr>
            <a:xfrm>
              <a:off x="5584249" y="1106546"/>
              <a:ext cx="6588578" cy="4554411"/>
            </a:xfrm>
            <a:prstGeom prst="rect">
              <a:avLst/>
            </a:prstGeom>
            <a:gradFill>
              <a:gsLst>
                <a:gs pos="0">
                  <a:srgbClr val="135890">
                    <a:alpha val="50000"/>
                  </a:srgbClr>
                </a:gs>
                <a:gs pos="100000">
                  <a:srgbClr val="135890">
                    <a:alpha val="1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淘宝-想搞设计PPT(倒卖必究)-44">
              <a:extLst>
                <a:ext uri="{FF2B5EF4-FFF2-40B4-BE49-F238E27FC236}">
                  <a16:creationId xmlns:a16="http://schemas.microsoft.com/office/drawing/2014/main" id="{409FAE6C-CA37-F67A-39C7-7DAE21D54106}"/>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淘宝-想搞设计PPT(倒卖必究)-45">
              <a:extLst>
                <a:ext uri="{FF2B5EF4-FFF2-40B4-BE49-F238E27FC236}">
                  <a16:creationId xmlns:a16="http://schemas.microsoft.com/office/drawing/2014/main" id="{3719722F-9F19-8486-7263-7ABA2BD9FAAF}"/>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淘宝-想搞设计PPT(倒卖必究)-40"/>
          <p:cNvSpPr/>
          <p:nvPr/>
        </p:nvSpPr>
        <p:spPr>
          <a:xfrm>
            <a:off x="552450" y="419100"/>
            <a:ext cx="8305800" cy="6038850"/>
          </a:xfrm>
          <a:prstGeom prst="rect">
            <a:avLst/>
          </a:prstGeom>
          <a:noFill/>
          <a:ln w="762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淘宝-想搞设计PPT(倒卖必究)-49"/>
          <p:cNvSpPr/>
          <p:nvPr/>
        </p:nvSpPr>
        <p:spPr>
          <a:xfrm>
            <a:off x="837066" y="0"/>
            <a:ext cx="4764768" cy="685958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淘宝-想搞设计PPT(倒卖必究)-41"/>
          <p:cNvSpPr>
            <a:spLocks noChangeArrowheads="1" noChangeShapeType="1" noTextEdit="1"/>
          </p:cNvSpPr>
          <p:nvPr/>
        </p:nvSpPr>
        <p:spPr bwMode="auto">
          <a:xfrm>
            <a:off x="2311332" y="3237165"/>
            <a:ext cx="2293400" cy="113551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zh-CN" altLang="en-US" kern="10" dirty="0">
                <a:solidFill>
                  <a:schemeClr val="bg1"/>
                </a:solidFill>
                <a:latin typeface="微软雅黑" pitchFamily="34" charset="-122"/>
                <a:ea typeface="微软雅黑" pitchFamily="34" charset="-122"/>
              </a:rPr>
              <a:t>目录</a:t>
            </a:r>
            <a:endParaRPr lang="en-US" altLang="zh-CN" kern="10" dirty="0">
              <a:solidFill>
                <a:schemeClr val="bg1"/>
              </a:solidFill>
              <a:latin typeface="微软雅黑" pitchFamily="34" charset="-122"/>
              <a:ea typeface="微软雅黑" pitchFamily="34" charset="-122"/>
            </a:endParaRPr>
          </a:p>
          <a:p>
            <a:r>
              <a:rPr lang="en-US" altLang="zh-CN" sz="1050" kern="10" dirty="0">
                <a:solidFill>
                  <a:schemeClr val="bg1"/>
                </a:solidFill>
                <a:latin typeface="微软雅黑" pitchFamily="34" charset="-122"/>
                <a:ea typeface="微软雅黑" pitchFamily="34" charset="-122"/>
              </a:rPr>
              <a:t>DIRECTORY</a:t>
            </a:r>
            <a:endParaRPr lang="zh-CN" altLang="en-US" sz="1050" kern="10" dirty="0">
              <a:solidFill>
                <a:schemeClr val="bg1"/>
              </a:solidFill>
              <a:latin typeface="微软雅黑" pitchFamily="34" charset="-122"/>
              <a:ea typeface="微软雅黑" pitchFamily="34" charset="-122"/>
            </a:endParaRPr>
          </a:p>
        </p:txBody>
      </p:sp>
      <p:sp>
        <p:nvSpPr>
          <p:cNvPr id="50" name="淘宝-想搞设计PPT(倒卖必究)-50"/>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grpSp>
        <p:nvGrpSpPr>
          <p:cNvPr id="4" name="组合 3"/>
          <p:cNvGrpSpPr/>
          <p:nvPr/>
        </p:nvGrpSpPr>
        <p:grpSpPr>
          <a:xfrm>
            <a:off x="6693879" y="1795840"/>
            <a:ext cx="4433040" cy="3308126"/>
            <a:chOff x="6677729" y="2249070"/>
            <a:chExt cx="5050575" cy="3768958"/>
          </a:xfrm>
          <a:solidFill>
            <a:schemeClr val="accent3"/>
          </a:solidFill>
        </p:grpSpPr>
        <p:sp>
          <p:nvSpPr>
            <p:cNvPr id="24" name="淘宝-想搞设计PPT(倒卖必究)-24"/>
            <p:cNvSpPr>
              <a:spLocks/>
            </p:cNvSpPr>
            <p:nvPr/>
          </p:nvSpPr>
          <p:spPr bwMode="auto">
            <a:xfrm>
              <a:off x="6677729" y="2264427"/>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headEnd/>
              <a:tailEnd/>
            </a:ln>
          </p:spPr>
          <p:txBody>
            <a:bodyPr lIns="68562" tIns="34281" rIns="68562" bIns="34281"/>
            <a:lstStyle/>
            <a:p>
              <a:endParaRPr lang="zh-CN" altLang="en-US" sz="2000">
                <a:solidFill>
                  <a:schemeClr val="bg1"/>
                </a:solidFill>
              </a:endParaRPr>
            </a:p>
          </p:txBody>
        </p:sp>
        <p:sp>
          <p:nvSpPr>
            <p:cNvPr id="25" name="淘宝-想搞设计PPT(倒卖必究)-25"/>
            <p:cNvSpPr>
              <a:spLocks noChangeArrowheads="1"/>
            </p:cNvSpPr>
            <p:nvPr/>
          </p:nvSpPr>
          <p:spPr bwMode="auto">
            <a:xfrm>
              <a:off x="6926498" y="2249070"/>
              <a:ext cx="719371" cy="737088"/>
            </a:xfrm>
            <a:prstGeom prst="rect">
              <a:avLst/>
            </a:prstGeom>
            <a:solidFill>
              <a:srgbClr val="15548D"/>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000" dirty="0">
                <a:solidFill>
                  <a:schemeClr val="bg1"/>
                </a:solidFill>
              </a:endParaRPr>
            </a:p>
          </p:txBody>
        </p:sp>
        <p:sp>
          <p:nvSpPr>
            <p:cNvPr id="26" name="淘宝-想搞设计PPT(倒卖必究)-26"/>
            <p:cNvSpPr>
              <a:spLocks/>
            </p:cNvSpPr>
            <p:nvPr/>
          </p:nvSpPr>
          <p:spPr bwMode="auto">
            <a:xfrm>
              <a:off x="6677729" y="3283669"/>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headEnd/>
              <a:tailEnd/>
            </a:ln>
          </p:spPr>
          <p:txBody>
            <a:bodyPr lIns="68562" tIns="34281" rIns="68562" bIns="34281"/>
            <a:lstStyle/>
            <a:p>
              <a:endParaRPr lang="zh-CN" altLang="en-US" sz="2000">
                <a:solidFill>
                  <a:schemeClr val="bg1"/>
                </a:solidFill>
              </a:endParaRPr>
            </a:p>
          </p:txBody>
        </p:sp>
        <p:sp>
          <p:nvSpPr>
            <p:cNvPr id="27" name="淘宝-想搞设计PPT(倒卖必究)-27"/>
            <p:cNvSpPr>
              <a:spLocks noChangeArrowheads="1"/>
            </p:cNvSpPr>
            <p:nvPr/>
          </p:nvSpPr>
          <p:spPr bwMode="auto">
            <a:xfrm>
              <a:off x="6924120" y="3283669"/>
              <a:ext cx="719371" cy="737089"/>
            </a:xfrm>
            <a:prstGeom prst="rect">
              <a:avLst/>
            </a:prstGeom>
            <a:solidFill>
              <a:srgbClr val="15548D"/>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000">
                <a:solidFill>
                  <a:schemeClr val="bg1"/>
                </a:solidFill>
              </a:endParaRPr>
            </a:p>
          </p:txBody>
        </p:sp>
        <p:sp>
          <p:nvSpPr>
            <p:cNvPr id="28" name="淘宝-想搞设计PPT(倒卖必究)-28"/>
            <p:cNvSpPr>
              <a:spLocks/>
            </p:cNvSpPr>
            <p:nvPr/>
          </p:nvSpPr>
          <p:spPr bwMode="auto">
            <a:xfrm>
              <a:off x="6677729" y="4279135"/>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headEnd/>
              <a:tailEnd/>
            </a:ln>
          </p:spPr>
          <p:txBody>
            <a:bodyPr lIns="68562" tIns="34281" rIns="68562" bIns="34281"/>
            <a:lstStyle/>
            <a:p>
              <a:endParaRPr lang="zh-CN" altLang="en-US" sz="2000">
                <a:solidFill>
                  <a:schemeClr val="bg1"/>
                </a:solidFill>
              </a:endParaRPr>
            </a:p>
          </p:txBody>
        </p:sp>
        <p:sp>
          <p:nvSpPr>
            <p:cNvPr id="29" name="淘宝-想搞设计PPT(倒卖必究)-29"/>
            <p:cNvSpPr>
              <a:spLocks noChangeArrowheads="1"/>
            </p:cNvSpPr>
            <p:nvPr/>
          </p:nvSpPr>
          <p:spPr bwMode="auto">
            <a:xfrm>
              <a:off x="6926498" y="4262292"/>
              <a:ext cx="719371" cy="737088"/>
            </a:xfrm>
            <a:prstGeom prst="rect">
              <a:avLst/>
            </a:prstGeom>
            <a:solidFill>
              <a:srgbClr val="15548D"/>
            </a:solid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000">
                <a:solidFill>
                  <a:schemeClr val="bg1"/>
                </a:solidFill>
              </a:endParaRPr>
            </a:p>
          </p:txBody>
        </p:sp>
        <p:sp>
          <p:nvSpPr>
            <p:cNvPr id="30" name="淘宝-想搞设计PPT(倒卖必究)-30"/>
            <p:cNvSpPr>
              <a:spLocks/>
            </p:cNvSpPr>
            <p:nvPr/>
          </p:nvSpPr>
          <p:spPr bwMode="auto">
            <a:xfrm>
              <a:off x="6677729" y="5287282"/>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noFill/>
              <a:round/>
              <a:headEnd/>
              <a:tailEnd/>
            </a:ln>
          </p:spPr>
          <p:txBody>
            <a:bodyPr lIns="68562" tIns="34281" rIns="68562" bIns="34281"/>
            <a:lstStyle/>
            <a:p>
              <a:endParaRPr lang="zh-CN" altLang="en-US" sz="2000">
                <a:solidFill>
                  <a:schemeClr val="bg1"/>
                </a:solidFill>
              </a:endParaRPr>
            </a:p>
          </p:txBody>
        </p:sp>
        <p:sp>
          <p:nvSpPr>
            <p:cNvPr id="31" name="淘宝-想搞设计PPT(倒卖必究)-31"/>
            <p:cNvSpPr>
              <a:spLocks noChangeArrowheads="1"/>
            </p:cNvSpPr>
            <p:nvPr/>
          </p:nvSpPr>
          <p:spPr bwMode="auto">
            <a:xfrm>
              <a:off x="6926498" y="5280940"/>
              <a:ext cx="719371" cy="737088"/>
            </a:xfrm>
            <a:prstGeom prst="rect">
              <a:avLst/>
            </a:prstGeom>
            <a:solidFill>
              <a:srgbClr val="15548D"/>
            </a:solidFill>
            <a:ln w="9525">
              <a:noFill/>
              <a:miter lim="800000"/>
              <a:headEnd/>
              <a:tailEnd/>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000">
                <a:solidFill>
                  <a:schemeClr val="bg1"/>
                </a:solidFill>
              </a:endParaRPr>
            </a:p>
          </p:txBody>
        </p:sp>
        <p:sp>
          <p:nvSpPr>
            <p:cNvPr id="32" name="淘宝-想搞设计PPT(倒卖必究)-32"/>
            <p:cNvSpPr txBox="1">
              <a:spLocks noChangeArrowheads="1"/>
            </p:cNvSpPr>
            <p:nvPr/>
          </p:nvSpPr>
          <p:spPr bwMode="auto">
            <a:xfrm>
              <a:off x="8014165" y="2342159"/>
              <a:ext cx="2962958" cy="499656"/>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lumMod val="50000"/>
                    </a:schemeClr>
                  </a:solidFill>
                  <a:latin typeface="微软雅黑" pitchFamily="34" charset="-122"/>
                  <a:ea typeface="微软雅黑" pitchFamily="34" charset="-122"/>
                </a:rPr>
                <a:t>点击加入你的标题</a:t>
              </a:r>
            </a:p>
          </p:txBody>
        </p:sp>
        <p:sp>
          <p:nvSpPr>
            <p:cNvPr id="33" name="淘宝-想搞设计PPT(倒卖必究)-33"/>
            <p:cNvSpPr txBox="1">
              <a:spLocks noChangeArrowheads="1"/>
            </p:cNvSpPr>
            <p:nvPr/>
          </p:nvSpPr>
          <p:spPr bwMode="auto">
            <a:xfrm>
              <a:off x="7034245" y="2249070"/>
              <a:ext cx="446308" cy="639917"/>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dirty="0">
                  <a:solidFill>
                    <a:schemeClr val="bg1"/>
                  </a:solidFill>
                  <a:latin typeface="微软雅黑" pitchFamily="34" charset="-122"/>
                  <a:ea typeface="微软雅黑" pitchFamily="34" charset="-122"/>
                </a:rPr>
                <a:t>1</a:t>
              </a:r>
              <a:endParaRPr lang="zh-CN" altLang="en-US" sz="3200" dirty="0">
                <a:solidFill>
                  <a:schemeClr val="bg1"/>
                </a:solidFill>
                <a:latin typeface="微软雅黑" pitchFamily="34" charset="-122"/>
                <a:ea typeface="微软雅黑" pitchFamily="34" charset="-122"/>
              </a:endParaRPr>
            </a:p>
          </p:txBody>
        </p:sp>
        <p:sp>
          <p:nvSpPr>
            <p:cNvPr id="34" name="淘宝-想搞设计PPT(倒卖必究)-34"/>
            <p:cNvSpPr txBox="1">
              <a:spLocks noChangeArrowheads="1"/>
            </p:cNvSpPr>
            <p:nvPr/>
          </p:nvSpPr>
          <p:spPr bwMode="auto">
            <a:xfrm>
              <a:off x="8014165" y="3391520"/>
              <a:ext cx="2962958" cy="499656"/>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lumMod val="50000"/>
                    </a:schemeClr>
                  </a:solidFill>
                  <a:latin typeface="微软雅黑" pitchFamily="34" charset="-122"/>
                  <a:ea typeface="微软雅黑" pitchFamily="34" charset="-122"/>
                </a:rPr>
                <a:t>点击加入你的标题</a:t>
              </a:r>
            </a:p>
          </p:txBody>
        </p:sp>
        <p:sp>
          <p:nvSpPr>
            <p:cNvPr id="35" name="淘宝-想搞设计PPT(倒卖必究)-35"/>
            <p:cNvSpPr txBox="1">
              <a:spLocks noChangeArrowheads="1"/>
            </p:cNvSpPr>
            <p:nvPr/>
          </p:nvSpPr>
          <p:spPr bwMode="auto">
            <a:xfrm>
              <a:off x="7034245" y="3303613"/>
              <a:ext cx="446308" cy="639917"/>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dirty="0">
                  <a:solidFill>
                    <a:schemeClr val="bg1"/>
                  </a:solidFill>
                  <a:latin typeface="微软雅黑" pitchFamily="34" charset="-122"/>
                  <a:ea typeface="微软雅黑" pitchFamily="34" charset="-122"/>
                </a:rPr>
                <a:t>2</a:t>
              </a:r>
              <a:endParaRPr lang="zh-CN" altLang="en-US" sz="3200" dirty="0">
                <a:solidFill>
                  <a:schemeClr val="bg1"/>
                </a:solidFill>
                <a:latin typeface="微软雅黑" pitchFamily="34" charset="-122"/>
                <a:ea typeface="微软雅黑" pitchFamily="34" charset="-122"/>
              </a:endParaRPr>
            </a:p>
          </p:txBody>
        </p:sp>
        <p:sp>
          <p:nvSpPr>
            <p:cNvPr id="36" name="淘宝-想搞设计PPT(倒卖必究)-36"/>
            <p:cNvSpPr txBox="1">
              <a:spLocks noChangeArrowheads="1"/>
            </p:cNvSpPr>
            <p:nvPr/>
          </p:nvSpPr>
          <p:spPr bwMode="auto">
            <a:xfrm>
              <a:off x="8014165" y="4334677"/>
              <a:ext cx="2962958" cy="499656"/>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lumMod val="50000"/>
                    </a:schemeClr>
                  </a:solidFill>
                  <a:latin typeface="微软雅黑" pitchFamily="34" charset="-122"/>
                  <a:ea typeface="微软雅黑" pitchFamily="34" charset="-122"/>
                </a:rPr>
                <a:t>点击加入你的标题</a:t>
              </a:r>
            </a:p>
          </p:txBody>
        </p:sp>
        <p:sp>
          <p:nvSpPr>
            <p:cNvPr id="37" name="淘宝-想搞设计PPT(倒卖必究)-37"/>
            <p:cNvSpPr txBox="1">
              <a:spLocks noChangeArrowheads="1"/>
            </p:cNvSpPr>
            <p:nvPr/>
          </p:nvSpPr>
          <p:spPr bwMode="auto">
            <a:xfrm>
              <a:off x="7034245" y="4262291"/>
              <a:ext cx="446308" cy="639917"/>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dirty="0">
                  <a:solidFill>
                    <a:schemeClr val="bg1"/>
                  </a:solidFill>
                  <a:latin typeface="微软雅黑" pitchFamily="34" charset="-122"/>
                  <a:ea typeface="微软雅黑" pitchFamily="34" charset="-122"/>
                </a:rPr>
                <a:t>3</a:t>
              </a:r>
              <a:endParaRPr lang="zh-CN" altLang="en-US" sz="3200" dirty="0">
                <a:solidFill>
                  <a:schemeClr val="bg1"/>
                </a:solidFill>
                <a:latin typeface="微软雅黑" pitchFamily="34" charset="-122"/>
                <a:ea typeface="微软雅黑" pitchFamily="34" charset="-122"/>
              </a:endParaRPr>
            </a:p>
          </p:txBody>
        </p:sp>
        <p:sp>
          <p:nvSpPr>
            <p:cNvPr id="38" name="淘宝-想搞设计PPT(倒卖必究)-38"/>
            <p:cNvSpPr txBox="1">
              <a:spLocks noChangeArrowheads="1"/>
            </p:cNvSpPr>
            <p:nvPr/>
          </p:nvSpPr>
          <p:spPr bwMode="auto">
            <a:xfrm>
              <a:off x="8014165" y="5353919"/>
              <a:ext cx="2962958" cy="499656"/>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lumMod val="50000"/>
                    </a:schemeClr>
                  </a:solidFill>
                  <a:latin typeface="微软雅黑" pitchFamily="34" charset="-122"/>
                  <a:ea typeface="微软雅黑" pitchFamily="34" charset="-122"/>
                </a:rPr>
                <a:t>点击加入你的标题</a:t>
              </a:r>
            </a:p>
          </p:txBody>
        </p:sp>
        <p:sp>
          <p:nvSpPr>
            <p:cNvPr id="39" name="淘宝-想搞设计PPT(倒卖必究)-39"/>
            <p:cNvSpPr txBox="1">
              <a:spLocks noChangeArrowheads="1"/>
            </p:cNvSpPr>
            <p:nvPr/>
          </p:nvSpPr>
          <p:spPr bwMode="auto">
            <a:xfrm>
              <a:off x="7034245" y="5280939"/>
              <a:ext cx="446308" cy="639917"/>
            </a:xfrm>
            <a:prstGeom prst="rect">
              <a:avLst/>
            </a:prstGeom>
            <a:noFill/>
            <a:ln w="9525">
              <a:noFill/>
              <a:miter lim="800000"/>
              <a:headEnd/>
              <a:tailEnd/>
            </a:ln>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dirty="0">
                  <a:solidFill>
                    <a:schemeClr val="bg1"/>
                  </a:solidFill>
                  <a:latin typeface="微软雅黑" pitchFamily="34" charset="-122"/>
                  <a:ea typeface="微软雅黑" pitchFamily="34" charset="-122"/>
                </a:rPr>
                <a:t>4</a:t>
              </a:r>
              <a:endParaRPr lang="zh-CN" altLang="en-US" sz="3200" dirty="0">
                <a:solidFill>
                  <a:schemeClr val="bg1"/>
                </a:solidFill>
                <a:latin typeface="微软雅黑" pitchFamily="34" charset="-122"/>
                <a:ea typeface="微软雅黑" pitchFamily="34" charset="-122"/>
              </a:endParaRPr>
            </a:p>
          </p:txBody>
        </p:sp>
      </p:grpSp>
      <p:pic>
        <p:nvPicPr>
          <p:cNvPr id="52" name="Picture 51" descr="华中科技大学.png"/>
          <p:cNvPicPr>
            <a:picLocks noChangeAspect="1"/>
          </p:cNvPicPr>
          <p:nvPr/>
        </p:nvPicPr>
        <p:blipFill>
          <a:blip r:embed="rId7"/>
          <a:stretch>
            <a:fillRect/>
          </a:stretch>
        </p:blipFill>
        <p:spPr>
          <a:xfrm>
            <a:off x="1222502" y="1529071"/>
            <a:ext cx="4038482" cy="887021"/>
          </a:xfrm>
          <a:prstGeom prst="rect">
            <a:avLst/>
          </a:prstGeom>
        </p:spPr>
      </p:pic>
      <p:grpSp>
        <p:nvGrpSpPr>
          <p:cNvPr id="6" name="组合 5">
            <a:extLst>
              <a:ext uri="{FF2B5EF4-FFF2-40B4-BE49-F238E27FC236}">
                <a16:creationId xmlns:a16="http://schemas.microsoft.com/office/drawing/2014/main" id="{B7A89DA1-2ED1-F1F8-6A00-C19CA3BECCE5}"/>
              </a:ext>
            </a:extLst>
          </p:cNvPr>
          <p:cNvGrpSpPr/>
          <p:nvPr/>
        </p:nvGrpSpPr>
        <p:grpSpPr>
          <a:xfrm>
            <a:off x="9639878" y="473053"/>
            <a:ext cx="2459463" cy="1301793"/>
            <a:chOff x="4428098" y="592147"/>
            <a:chExt cx="3450476" cy="1826336"/>
          </a:xfrm>
        </p:grpSpPr>
        <p:sp>
          <p:nvSpPr>
            <p:cNvPr id="7" name="淘宝-想搞设计PPT(倒卖必究)-7">
              <a:extLst>
                <a:ext uri="{FF2B5EF4-FFF2-40B4-BE49-F238E27FC236}">
                  <a16:creationId xmlns:a16="http://schemas.microsoft.com/office/drawing/2014/main" id="{74C27ABC-714A-8DF4-277F-1DF6442DAA88}"/>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8" name="淘宝-想搞设计PPT(倒卖必究)-8">
              <a:extLst>
                <a:ext uri="{FF2B5EF4-FFF2-40B4-BE49-F238E27FC236}">
                  <a16:creationId xmlns:a16="http://schemas.microsoft.com/office/drawing/2014/main" id="{E05AC0FE-B3D8-362A-7ABD-C562996CCABB}"/>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淘宝-想搞设计PPT(倒卖必究)-9">
              <a:extLst>
                <a:ext uri="{FF2B5EF4-FFF2-40B4-BE49-F238E27FC236}">
                  <a16:creationId xmlns:a16="http://schemas.microsoft.com/office/drawing/2014/main" id="{747875C6-23F4-4637-47C8-E8F91F330F68}"/>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淘宝-想搞设计PPT(倒卖必究)-10">
              <a:extLst>
                <a:ext uri="{FF2B5EF4-FFF2-40B4-BE49-F238E27FC236}">
                  <a16:creationId xmlns:a16="http://schemas.microsoft.com/office/drawing/2014/main" id="{95785CA3-7C14-485A-4898-2740D187600A}"/>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淘宝-想搞设计PPT(倒卖必究)-11">
              <a:extLst>
                <a:ext uri="{FF2B5EF4-FFF2-40B4-BE49-F238E27FC236}">
                  <a16:creationId xmlns:a16="http://schemas.microsoft.com/office/drawing/2014/main" id="{CBD81F92-8E6B-8190-0A36-88CE665D9CF9}"/>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67020270"/>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14:bounceEnd="46400">
                                          <p:cBhvr additive="base">
                                            <p:cTn id="11" dur="1250" fill="hold"/>
                                            <p:tgtEl>
                                              <p:spTgt spid="49"/>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49"/>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anim calcmode="lin" valueType="num">
                                          <p:cBhvr>
                                            <p:cTn id="16" dur="1000" fill="hold"/>
                                            <p:tgtEl>
                                              <p:spTgt spid="41"/>
                                            </p:tgtEl>
                                            <p:attrNameLst>
                                              <p:attrName>ppt_x</p:attrName>
                                            </p:attrNameLst>
                                          </p:cBhvr>
                                          <p:tavLst>
                                            <p:tav tm="0">
                                              <p:val>
                                                <p:strVal val="#ppt_x"/>
                                              </p:val>
                                            </p:tav>
                                            <p:tav tm="100000">
                                              <p:val>
                                                <p:strVal val="#ppt_x"/>
                                              </p:val>
                                            </p:tav>
                                          </p:tavLst>
                                        </p:anim>
                                        <p:anim calcmode="lin" valueType="num">
                                          <p:cBhvr>
                                            <p:cTn id="17" dur="1000" fill="hold"/>
                                            <p:tgtEl>
                                              <p:spTgt spid="4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750"/>
                                            <p:tgtEl>
                                              <p:spTgt spid="50"/>
                                            </p:tgtEl>
                                          </p:cBhvr>
                                        </p:animEffect>
                                        <p:anim calcmode="lin" valueType="num">
                                          <p:cBhvr>
                                            <p:cTn id="21" dur="750" fill="hold"/>
                                            <p:tgtEl>
                                              <p:spTgt spid="50"/>
                                            </p:tgtEl>
                                            <p:attrNameLst>
                                              <p:attrName>ppt_x</p:attrName>
                                            </p:attrNameLst>
                                          </p:cBhvr>
                                          <p:tavLst>
                                            <p:tav tm="0">
                                              <p:val>
                                                <p:strVal val="#ppt_x"/>
                                              </p:val>
                                            </p:tav>
                                            <p:tav tm="100000">
                                              <p:val>
                                                <p:strVal val="#ppt_x"/>
                                              </p:val>
                                            </p:tav>
                                          </p:tavLst>
                                        </p:anim>
                                        <p:anim calcmode="lin" valueType="num">
                                          <p:cBhvr>
                                            <p:cTn id="22" dur="750" fill="hold"/>
                                            <p:tgtEl>
                                              <p:spTgt spid="5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2" presetClass="entr" presetSubtype="6"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500" fill="hold"/>
                                            <p:tgtEl>
                                              <p:spTgt spid="6"/>
                                            </p:tgtEl>
                                            <p:attrNameLst>
                                              <p:attrName>ppt_x</p:attrName>
                                            </p:attrNameLst>
                                          </p:cBhvr>
                                          <p:tavLst>
                                            <p:tav tm="0">
                                              <p:val>
                                                <p:strVal val="1+#ppt_w/2"/>
                                              </p:val>
                                            </p:tav>
                                            <p:tav tm="100000">
                                              <p:val>
                                                <p:strVal val="#ppt_x"/>
                                              </p:val>
                                            </p:tav>
                                          </p:tavLst>
                                        </p:anim>
                                        <p:anim calcmode="lin" valueType="num">
                                          <p:cBhvr additive="base">
                                            <p:cTn id="32"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9" grpId="0" animBg="1"/>
          <p:bldP spid="41"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250" fill="hold"/>
                                            <p:tgtEl>
                                              <p:spTgt spid="49"/>
                                            </p:tgtEl>
                                            <p:attrNameLst>
                                              <p:attrName>ppt_x</p:attrName>
                                            </p:attrNameLst>
                                          </p:cBhvr>
                                          <p:tavLst>
                                            <p:tav tm="0">
                                              <p:val>
                                                <p:strVal val="#ppt_x"/>
                                              </p:val>
                                            </p:tav>
                                            <p:tav tm="100000">
                                              <p:val>
                                                <p:strVal val="#ppt_x"/>
                                              </p:val>
                                            </p:tav>
                                          </p:tavLst>
                                        </p:anim>
                                        <p:anim calcmode="lin" valueType="num">
                                          <p:cBhvr additive="base">
                                            <p:cTn id="12" dur="1250" fill="hold"/>
                                            <p:tgtEl>
                                              <p:spTgt spid="49"/>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anim calcmode="lin" valueType="num">
                                          <p:cBhvr>
                                            <p:cTn id="16" dur="1000" fill="hold"/>
                                            <p:tgtEl>
                                              <p:spTgt spid="41"/>
                                            </p:tgtEl>
                                            <p:attrNameLst>
                                              <p:attrName>ppt_x</p:attrName>
                                            </p:attrNameLst>
                                          </p:cBhvr>
                                          <p:tavLst>
                                            <p:tav tm="0">
                                              <p:val>
                                                <p:strVal val="#ppt_x"/>
                                              </p:val>
                                            </p:tav>
                                            <p:tav tm="100000">
                                              <p:val>
                                                <p:strVal val="#ppt_x"/>
                                              </p:val>
                                            </p:tav>
                                          </p:tavLst>
                                        </p:anim>
                                        <p:anim calcmode="lin" valueType="num">
                                          <p:cBhvr>
                                            <p:cTn id="17" dur="1000" fill="hold"/>
                                            <p:tgtEl>
                                              <p:spTgt spid="4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750"/>
                                            <p:tgtEl>
                                              <p:spTgt spid="50"/>
                                            </p:tgtEl>
                                          </p:cBhvr>
                                        </p:animEffect>
                                        <p:anim calcmode="lin" valueType="num">
                                          <p:cBhvr>
                                            <p:cTn id="21" dur="750" fill="hold"/>
                                            <p:tgtEl>
                                              <p:spTgt spid="50"/>
                                            </p:tgtEl>
                                            <p:attrNameLst>
                                              <p:attrName>ppt_x</p:attrName>
                                            </p:attrNameLst>
                                          </p:cBhvr>
                                          <p:tavLst>
                                            <p:tav tm="0">
                                              <p:val>
                                                <p:strVal val="#ppt_x"/>
                                              </p:val>
                                            </p:tav>
                                            <p:tav tm="100000">
                                              <p:val>
                                                <p:strVal val="#ppt_x"/>
                                              </p:val>
                                            </p:tav>
                                          </p:tavLst>
                                        </p:anim>
                                        <p:anim calcmode="lin" valueType="num">
                                          <p:cBhvr>
                                            <p:cTn id="22" dur="750" fill="hold"/>
                                            <p:tgtEl>
                                              <p:spTgt spid="5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2" presetClass="entr" presetSubtype="6"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500" fill="hold"/>
                                            <p:tgtEl>
                                              <p:spTgt spid="6"/>
                                            </p:tgtEl>
                                            <p:attrNameLst>
                                              <p:attrName>ppt_x</p:attrName>
                                            </p:attrNameLst>
                                          </p:cBhvr>
                                          <p:tavLst>
                                            <p:tav tm="0">
                                              <p:val>
                                                <p:strVal val="1+#ppt_w/2"/>
                                              </p:val>
                                            </p:tav>
                                            <p:tav tm="100000">
                                              <p:val>
                                                <p:strVal val="#ppt_x"/>
                                              </p:val>
                                            </p:tav>
                                          </p:tavLst>
                                        </p:anim>
                                        <p:anim calcmode="lin" valueType="num">
                                          <p:cBhvr additive="base">
                                            <p:cTn id="32"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9" grpId="0" animBg="1"/>
          <p:bldP spid="41" grpId="0"/>
          <p:bldP spid="5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p:cNvGrpSpPr/>
          <p:nvPr/>
        </p:nvGrpSpPr>
        <p:grpSpPr>
          <a:xfrm>
            <a:off x="929920" y="2181030"/>
            <a:ext cx="10489867" cy="3567494"/>
            <a:chOff x="794770" y="1357416"/>
            <a:chExt cx="7593654" cy="2582522"/>
          </a:xfrm>
        </p:grpSpPr>
        <p:grpSp>
          <p:nvGrpSpPr>
            <p:cNvPr id="80" name="组合 79"/>
            <p:cNvGrpSpPr/>
            <p:nvPr/>
          </p:nvGrpSpPr>
          <p:grpSpPr>
            <a:xfrm>
              <a:off x="5362450" y="1750878"/>
              <a:ext cx="290845" cy="824554"/>
              <a:chOff x="7159500" y="2576506"/>
              <a:chExt cx="387795" cy="1099406"/>
            </a:xfrm>
          </p:grpSpPr>
          <p:cxnSp>
            <p:nvCxnSpPr>
              <p:cNvPr id="116" name="淘宝-想搞设计PPT(倒卖必究)-116"/>
              <p:cNvCxnSpPr/>
              <p:nvPr/>
            </p:nvCxnSpPr>
            <p:spPr>
              <a:xfrm flipH="1">
                <a:off x="7354129" y="2913430"/>
                <a:ext cx="1" cy="762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7159500" y="2576506"/>
                <a:ext cx="387795" cy="388975"/>
                <a:chOff x="7159500" y="2576506"/>
                <a:chExt cx="387795" cy="388975"/>
              </a:xfrm>
            </p:grpSpPr>
            <p:sp>
              <p:nvSpPr>
                <p:cNvPr id="118" name="淘宝-想搞设计PPT(倒卖必究)-118"/>
                <p:cNvSpPr/>
                <p:nvPr/>
              </p:nvSpPr>
              <p:spPr>
                <a:xfrm>
                  <a:off x="7159500" y="2576506"/>
                  <a:ext cx="387795" cy="387795"/>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9" name="淘宝-想搞设计PPT(倒卖必究)-119"/>
                <p:cNvSpPr txBox="1"/>
                <p:nvPr/>
              </p:nvSpPr>
              <p:spPr>
                <a:xfrm>
                  <a:off x="7208272" y="2609000"/>
                  <a:ext cx="308209" cy="356481"/>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1" name="组合 80"/>
            <p:cNvGrpSpPr/>
            <p:nvPr/>
          </p:nvGrpSpPr>
          <p:grpSpPr>
            <a:xfrm>
              <a:off x="3478659" y="3100589"/>
              <a:ext cx="290847" cy="827764"/>
              <a:chOff x="4638208" y="3891279"/>
              <a:chExt cx="387795" cy="1103685"/>
            </a:xfrm>
          </p:grpSpPr>
          <p:cxnSp>
            <p:nvCxnSpPr>
              <p:cNvPr id="112" name="淘宝-想搞设计PPT(倒卖必究)-112"/>
              <p:cNvCxnSpPr/>
              <p:nvPr/>
            </p:nvCxnSpPr>
            <p:spPr>
              <a:xfrm flipV="1">
                <a:off x="4832837" y="3891279"/>
                <a:ext cx="0" cy="762730"/>
              </a:xfrm>
              <a:prstGeom prst="line">
                <a:avLst/>
              </a:prstGeom>
              <a:solidFill>
                <a:srgbClr val="375BA5"/>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4638208" y="4603137"/>
                <a:ext cx="387795" cy="391827"/>
                <a:chOff x="4638208" y="4603137"/>
                <a:chExt cx="387795" cy="391827"/>
              </a:xfrm>
            </p:grpSpPr>
            <p:sp>
              <p:nvSpPr>
                <p:cNvPr id="114" name="淘宝-想搞设计PPT(倒卖必究)-114"/>
                <p:cNvSpPr/>
                <p:nvPr/>
              </p:nvSpPr>
              <p:spPr>
                <a:xfrm flipV="1">
                  <a:off x="4638208" y="4603137"/>
                  <a:ext cx="387795" cy="387795"/>
                </a:xfrm>
                <a:prstGeom prst="ellipse">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5" name="淘宝-想搞设计PPT(倒卖必究)-115"/>
                <p:cNvSpPr txBox="1"/>
                <p:nvPr/>
              </p:nvSpPr>
              <p:spPr>
                <a:xfrm>
                  <a:off x="4672466" y="4638483"/>
                  <a:ext cx="308206" cy="356481"/>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1594342" y="1750876"/>
              <a:ext cx="290846" cy="824553"/>
              <a:chOff x="2125795" y="2576506"/>
              <a:chExt cx="387795" cy="1099406"/>
            </a:xfrm>
          </p:grpSpPr>
          <p:cxnSp>
            <p:nvCxnSpPr>
              <p:cNvPr id="108" name="淘宝-想搞设计PPT(倒卖必究)-108"/>
              <p:cNvCxnSpPr/>
              <p:nvPr/>
            </p:nvCxnSpPr>
            <p:spPr>
              <a:xfrm flipH="1">
                <a:off x="2320424" y="2913430"/>
                <a:ext cx="1" cy="762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125795" y="2576506"/>
                <a:ext cx="387795" cy="387795"/>
                <a:chOff x="2125795" y="2576506"/>
                <a:chExt cx="387795" cy="387795"/>
              </a:xfrm>
            </p:grpSpPr>
            <p:sp>
              <p:nvSpPr>
                <p:cNvPr id="110" name="淘宝-想搞设计PPT(倒卖必究)-110"/>
                <p:cNvSpPr/>
                <p:nvPr/>
              </p:nvSpPr>
              <p:spPr>
                <a:xfrm>
                  <a:off x="2125795" y="2576506"/>
                  <a:ext cx="387795" cy="387795"/>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1" name="淘宝-想搞设计PPT(倒卖必究)-111"/>
                <p:cNvSpPr txBox="1"/>
                <p:nvPr/>
              </p:nvSpPr>
              <p:spPr>
                <a:xfrm>
                  <a:off x="2140269" y="2590644"/>
                  <a:ext cx="308208" cy="35648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794770" y="2454744"/>
              <a:ext cx="1890000" cy="515726"/>
              <a:chOff x="1059693" y="3272991"/>
              <a:chExt cx="2520000" cy="687635"/>
            </a:xfrm>
            <a:solidFill>
              <a:schemeClr val="bg1"/>
            </a:solidFill>
          </p:grpSpPr>
          <p:sp>
            <p:nvSpPr>
              <p:cNvPr id="106" name="淘宝-想搞设计PPT(倒卖必究)-106"/>
              <p:cNvSpPr/>
              <p:nvPr/>
            </p:nvSpPr>
            <p:spPr>
              <a:xfrm rot="16200000">
                <a:off x="1975875" y="2356809"/>
                <a:ext cx="687635" cy="2520000"/>
              </a:xfrm>
              <a:prstGeom prst="homePlate">
                <a:avLst>
                  <a:gd name="adj" fmla="val 4870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7" name="淘宝-想搞设计PPT(倒卖必究)-107"/>
              <p:cNvSpPr txBox="1"/>
              <p:nvPr/>
            </p:nvSpPr>
            <p:spPr>
              <a:xfrm>
                <a:off x="1259246" y="3502010"/>
                <a:ext cx="2120892" cy="383217"/>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p>
            </p:txBody>
          </p:sp>
        </p:grpSp>
        <p:sp>
          <p:nvSpPr>
            <p:cNvPr id="88" name="淘宝-想搞设计PPT(倒卖必究)-88"/>
            <p:cNvSpPr txBox="1"/>
            <p:nvPr/>
          </p:nvSpPr>
          <p:spPr>
            <a:xfrm>
              <a:off x="827584" y="302088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9" name="组合 88"/>
            <p:cNvGrpSpPr/>
            <p:nvPr/>
          </p:nvGrpSpPr>
          <p:grpSpPr>
            <a:xfrm>
              <a:off x="4562905" y="2454744"/>
              <a:ext cx="1890000" cy="515726"/>
              <a:chOff x="6093398" y="3272991"/>
              <a:chExt cx="2520000" cy="687635"/>
            </a:xfrm>
          </p:grpSpPr>
          <p:sp>
            <p:nvSpPr>
              <p:cNvPr id="104" name="淘宝-想搞设计PPT(倒卖必究)-104"/>
              <p:cNvSpPr/>
              <p:nvPr/>
            </p:nvSpPr>
            <p:spPr>
              <a:xfrm rot="16200000">
                <a:off x="7009580" y="2356809"/>
                <a:ext cx="687635" cy="2520000"/>
              </a:xfrm>
              <a:prstGeom prst="homePlate">
                <a:avLst>
                  <a:gd name="adj" fmla="val 48709"/>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5" name="淘宝-想搞设计PPT(倒卖必究)-105"/>
              <p:cNvSpPr txBox="1"/>
              <p:nvPr/>
            </p:nvSpPr>
            <p:spPr>
              <a:xfrm>
                <a:off x="6292951" y="3552796"/>
                <a:ext cx="2120892" cy="383218"/>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90" name="组合 89"/>
            <p:cNvGrpSpPr/>
            <p:nvPr/>
          </p:nvGrpSpPr>
          <p:grpSpPr>
            <a:xfrm>
              <a:off x="2679080" y="2705109"/>
              <a:ext cx="1890000" cy="515726"/>
              <a:chOff x="3572106" y="3606811"/>
              <a:chExt cx="2520000" cy="687635"/>
            </a:xfrm>
          </p:grpSpPr>
          <p:sp>
            <p:nvSpPr>
              <p:cNvPr id="102" name="淘宝-想搞设计PPT(倒卖必究)-102"/>
              <p:cNvSpPr/>
              <p:nvPr/>
            </p:nvSpPr>
            <p:spPr>
              <a:xfrm rot="5400000" flipV="1">
                <a:off x="4488288" y="2690629"/>
                <a:ext cx="687635" cy="2520000"/>
              </a:xfrm>
              <a:prstGeom prst="homePlate">
                <a:avLst>
                  <a:gd name="adj" fmla="val 48709"/>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3" name="淘宝-想搞设计PPT(倒卖必究)-103"/>
              <p:cNvSpPr txBox="1"/>
              <p:nvPr/>
            </p:nvSpPr>
            <p:spPr>
              <a:xfrm>
                <a:off x="3778158" y="3671070"/>
                <a:ext cx="2120892" cy="383217"/>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91" name="组合 90"/>
            <p:cNvGrpSpPr/>
            <p:nvPr/>
          </p:nvGrpSpPr>
          <p:grpSpPr>
            <a:xfrm>
              <a:off x="6452088" y="2705109"/>
              <a:ext cx="1890000" cy="515726"/>
              <a:chOff x="8612309" y="3606811"/>
              <a:chExt cx="2520000" cy="687635"/>
            </a:xfrm>
          </p:grpSpPr>
          <p:sp>
            <p:nvSpPr>
              <p:cNvPr id="100" name="淘宝-想搞设计PPT(倒卖必究)-100"/>
              <p:cNvSpPr/>
              <p:nvPr/>
            </p:nvSpPr>
            <p:spPr>
              <a:xfrm rot="5400000" flipV="1">
                <a:off x="9528491" y="2690629"/>
                <a:ext cx="687635" cy="2520000"/>
              </a:xfrm>
              <a:prstGeom prst="homePlate">
                <a:avLst>
                  <a:gd name="adj" fmla="val 48709"/>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bg1">
                      <a:lumMod val="50000"/>
                    </a:schemeClr>
                  </a:solidFill>
                  <a:latin typeface="微软雅黑" panose="020B0503020204020204" pitchFamily="34" charset="-122"/>
                  <a:ea typeface="微软雅黑" panose="020B0503020204020204" pitchFamily="34" charset="-122"/>
                </a:endParaRPr>
              </a:p>
            </p:txBody>
          </p:sp>
          <p:sp>
            <p:nvSpPr>
              <p:cNvPr id="101" name="淘宝-想搞设计PPT(倒卖必究)-101"/>
              <p:cNvSpPr txBox="1"/>
              <p:nvPr/>
            </p:nvSpPr>
            <p:spPr>
              <a:xfrm>
                <a:off x="8811864" y="3671070"/>
                <a:ext cx="2120892" cy="383217"/>
              </a:xfrm>
              <a:prstGeom prst="rect">
                <a:avLst/>
              </a:prstGeom>
              <a:noFill/>
            </p:spPr>
            <p:txBody>
              <a:bodyPr wrap="square" rtlCol="0">
                <a:spAutoFit/>
              </a:bodyPr>
              <a:lstStyle/>
              <a:p>
                <a:pPr algn="ctr">
                  <a:lnSpc>
                    <a:spcPct val="90000"/>
                  </a:lnSpc>
                  <a:spcBef>
                    <a:spcPts val="750"/>
                  </a:spcBef>
                </a:pPr>
                <a:r>
                  <a:rPr lang="zh-CN" altLang="en-US" sz="2200" dirty="0">
                    <a:solidFill>
                      <a:schemeClr val="bg1"/>
                    </a:solidFill>
                    <a:latin typeface="微软雅黑" panose="020B0503020204020204" pitchFamily="34" charset="-122"/>
                    <a:ea typeface="微软雅黑" panose="020B0503020204020204" pitchFamily="34" charset="-122"/>
                  </a:rPr>
                  <a:t>添加标题</a:t>
                </a:r>
              </a:p>
            </p:txBody>
          </p:sp>
        </p:grpSp>
        <p:sp>
          <p:nvSpPr>
            <p:cNvPr id="92" name="淘宝-想搞设计PPT(倒卖必究)-92"/>
            <p:cNvSpPr txBox="1"/>
            <p:nvPr/>
          </p:nvSpPr>
          <p:spPr>
            <a:xfrm>
              <a:off x="4635121" y="302088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3" name="淘宝-想搞设计PPT(倒卖必究)-93"/>
            <p:cNvSpPr txBox="1"/>
            <p:nvPr/>
          </p:nvSpPr>
          <p:spPr>
            <a:xfrm>
              <a:off x="2691369" y="135741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4" name="淘宝-想搞设计PPT(倒卖必究)-94"/>
            <p:cNvSpPr txBox="1"/>
            <p:nvPr/>
          </p:nvSpPr>
          <p:spPr>
            <a:xfrm>
              <a:off x="6507329" y="1357416"/>
              <a:ext cx="1881095" cy="919052"/>
            </a:xfrm>
            <a:prstGeom prst="rect">
              <a:avLst/>
            </a:prstGeom>
            <a:noFill/>
          </p:spPr>
          <p:txBody>
            <a:bodyPr wrap="square" lIns="68580" tIns="34290" rIns="68580" bIns="34290" rtlCol="0">
              <a:spAutoFit/>
            </a:bodyPr>
            <a:lstStyle/>
            <a:p>
              <a:pPr>
                <a:lnSpc>
                  <a:spcPct val="13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7251648" y="3100589"/>
              <a:ext cx="290846" cy="824740"/>
              <a:chOff x="9678411" y="3891279"/>
              <a:chExt cx="387795" cy="1099653"/>
            </a:xfrm>
          </p:grpSpPr>
          <p:cxnSp>
            <p:nvCxnSpPr>
              <p:cNvPr id="96" name="淘宝-想搞设计PPT(倒卖必究)-96"/>
              <p:cNvCxnSpPr/>
              <p:nvPr/>
            </p:nvCxnSpPr>
            <p:spPr>
              <a:xfrm flipH="1" flipV="1">
                <a:off x="9873040" y="3891279"/>
                <a:ext cx="1" cy="762730"/>
              </a:xfrm>
              <a:prstGeom prst="line">
                <a:avLst/>
              </a:prstGeom>
              <a:solidFill>
                <a:srgbClr val="375BA5"/>
              </a:solid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9678411" y="4603137"/>
                <a:ext cx="387795" cy="387795"/>
                <a:chOff x="9678411" y="4603137"/>
                <a:chExt cx="387795" cy="387795"/>
              </a:xfrm>
            </p:grpSpPr>
            <p:sp>
              <p:nvSpPr>
                <p:cNvPr id="98" name="淘宝-想搞设计PPT(倒卖必究)-98"/>
                <p:cNvSpPr/>
                <p:nvPr/>
              </p:nvSpPr>
              <p:spPr>
                <a:xfrm flipV="1">
                  <a:off x="9678411" y="4603137"/>
                  <a:ext cx="387795" cy="387795"/>
                </a:xfrm>
                <a:prstGeom prst="ellipse">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9" name="淘宝-想搞设计PPT(倒卖必究)-99"/>
                <p:cNvSpPr txBox="1"/>
                <p:nvPr/>
              </p:nvSpPr>
              <p:spPr>
                <a:xfrm>
                  <a:off x="9699947" y="4615174"/>
                  <a:ext cx="308208" cy="356481"/>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pic>
        <p:nvPicPr>
          <p:cNvPr id="120" name="Picture 119" descr="华中科技大学.png"/>
          <p:cNvPicPr>
            <a:picLocks noChangeAspect="1"/>
          </p:cNvPicPr>
          <p:nvPr/>
        </p:nvPicPr>
        <p:blipFill>
          <a:blip r:embed="rId4"/>
          <a:stretch>
            <a:fillRect/>
          </a:stretch>
        </p:blipFill>
        <p:spPr>
          <a:xfrm>
            <a:off x="10530699" y="115868"/>
            <a:ext cx="1548051" cy="340017"/>
          </a:xfrm>
          <a:prstGeom prst="rect">
            <a:avLst/>
          </a:prstGeom>
        </p:spPr>
      </p:pic>
      <p:grpSp>
        <p:nvGrpSpPr>
          <p:cNvPr id="4" name="组合 3">
            <a:extLst>
              <a:ext uri="{FF2B5EF4-FFF2-40B4-BE49-F238E27FC236}">
                <a16:creationId xmlns:a16="http://schemas.microsoft.com/office/drawing/2014/main" id="{643D8C97-F87B-F3FE-AAE4-B2518181B79B}"/>
              </a:ext>
            </a:extLst>
          </p:cNvPr>
          <p:cNvGrpSpPr/>
          <p:nvPr/>
        </p:nvGrpSpPr>
        <p:grpSpPr>
          <a:xfrm>
            <a:off x="0" y="346811"/>
            <a:ext cx="12190413" cy="718654"/>
            <a:chOff x="0" y="346811"/>
            <a:chExt cx="12190413" cy="718654"/>
          </a:xfrm>
        </p:grpSpPr>
        <p:sp>
          <p:nvSpPr>
            <p:cNvPr id="5" name="淘宝-想搞设计PPT(倒卖必究)-5">
              <a:extLst>
                <a:ext uri="{FF2B5EF4-FFF2-40B4-BE49-F238E27FC236}">
                  <a16:creationId xmlns:a16="http://schemas.microsoft.com/office/drawing/2014/main" id="{9BBF0445-4E91-B7AB-B3F8-CE36D0A0DA20}"/>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淘宝-想搞设计PPT(倒卖必究)-6">
              <a:extLst>
                <a:ext uri="{FF2B5EF4-FFF2-40B4-BE49-F238E27FC236}">
                  <a16:creationId xmlns:a16="http://schemas.microsoft.com/office/drawing/2014/main" id="{CE823A2E-3852-C681-1295-D0E71D613D36}"/>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7" name="组合 6">
              <a:extLst>
                <a:ext uri="{FF2B5EF4-FFF2-40B4-BE49-F238E27FC236}">
                  <a16:creationId xmlns:a16="http://schemas.microsoft.com/office/drawing/2014/main" id="{75A4FB20-14A5-A2A9-26DC-25A1178B74E1}"/>
                </a:ext>
              </a:extLst>
            </p:cNvPr>
            <p:cNvGrpSpPr/>
            <p:nvPr/>
          </p:nvGrpSpPr>
          <p:grpSpPr>
            <a:xfrm>
              <a:off x="4639555" y="346811"/>
              <a:ext cx="3520763" cy="718654"/>
              <a:chOff x="4639555" y="346811"/>
              <a:chExt cx="3520763" cy="718654"/>
            </a:xfrm>
          </p:grpSpPr>
          <p:grpSp>
            <p:nvGrpSpPr>
              <p:cNvPr id="8" name="组合 7">
                <a:extLst>
                  <a:ext uri="{FF2B5EF4-FFF2-40B4-BE49-F238E27FC236}">
                    <a16:creationId xmlns:a16="http://schemas.microsoft.com/office/drawing/2014/main" id="{662AC327-1D7B-C523-8310-F3B6BA30B958}"/>
                  </a:ext>
                </a:extLst>
              </p:cNvPr>
              <p:cNvGrpSpPr/>
              <p:nvPr/>
            </p:nvGrpSpPr>
            <p:grpSpPr>
              <a:xfrm>
                <a:off x="5345943" y="346811"/>
                <a:ext cx="2814375" cy="718654"/>
                <a:chOff x="4774418" y="396102"/>
                <a:chExt cx="2814375" cy="718654"/>
              </a:xfrm>
            </p:grpSpPr>
            <p:sp>
              <p:nvSpPr>
                <p:cNvPr id="27" name="淘宝-想搞设计PPT(倒卖必究)-27">
                  <a:extLst>
                    <a:ext uri="{FF2B5EF4-FFF2-40B4-BE49-F238E27FC236}">
                      <a16:creationId xmlns:a16="http://schemas.microsoft.com/office/drawing/2014/main" id="{944CA858-6494-702F-FB10-135CEA441A9A}"/>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28" name="淘宝-想搞设计PPT(倒卖必究)-28">
                  <a:extLst>
                    <a:ext uri="{FF2B5EF4-FFF2-40B4-BE49-F238E27FC236}">
                      <a16:creationId xmlns:a16="http://schemas.microsoft.com/office/drawing/2014/main" id="{4E3D7001-28C5-693B-DFB7-3CE8A10DFF2E}"/>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0" name="组合 9">
                <a:extLst>
                  <a:ext uri="{FF2B5EF4-FFF2-40B4-BE49-F238E27FC236}">
                    <a16:creationId xmlns:a16="http://schemas.microsoft.com/office/drawing/2014/main" id="{F81506C1-ADAE-A61A-2A75-704BD76157D2}"/>
                  </a:ext>
                </a:extLst>
              </p:cNvPr>
              <p:cNvGrpSpPr/>
              <p:nvPr/>
            </p:nvGrpSpPr>
            <p:grpSpPr>
              <a:xfrm flipH="1">
                <a:off x="4639555" y="400040"/>
                <a:ext cx="1054099" cy="619705"/>
                <a:chOff x="4428098" y="592147"/>
                <a:chExt cx="3450476" cy="1826336"/>
              </a:xfrm>
            </p:grpSpPr>
            <p:sp>
              <p:nvSpPr>
                <p:cNvPr id="12" name="淘宝-想搞设计PPT(倒卖必究)-12">
                  <a:extLst>
                    <a:ext uri="{FF2B5EF4-FFF2-40B4-BE49-F238E27FC236}">
                      <a16:creationId xmlns:a16="http://schemas.microsoft.com/office/drawing/2014/main" id="{9C5AA4CD-E0AB-8B1C-0AC8-14A83DD3F56F}"/>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2" name="淘宝-想搞设计PPT(倒卖必究)-22">
                  <a:extLst>
                    <a:ext uri="{FF2B5EF4-FFF2-40B4-BE49-F238E27FC236}">
                      <a16:creationId xmlns:a16="http://schemas.microsoft.com/office/drawing/2014/main" id="{BDBF5020-08BA-1002-FE67-0C4DA6283324}"/>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淘宝-想搞设计PPT(倒卖必究)-23">
                  <a:extLst>
                    <a:ext uri="{FF2B5EF4-FFF2-40B4-BE49-F238E27FC236}">
                      <a16:creationId xmlns:a16="http://schemas.microsoft.com/office/drawing/2014/main" id="{35F73851-50A0-B31D-C532-2C2FD23971AF}"/>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淘宝-想搞设计PPT(倒卖必究)-24">
                  <a:extLst>
                    <a:ext uri="{FF2B5EF4-FFF2-40B4-BE49-F238E27FC236}">
                      <a16:creationId xmlns:a16="http://schemas.microsoft.com/office/drawing/2014/main" id="{ED79E440-7CC6-9034-8BD5-A387D2FD00EE}"/>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淘宝-想搞设计PPT(倒卖必究)-26">
                  <a:extLst>
                    <a:ext uri="{FF2B5EF4-FFF2-40B4-BE49-F238E27FC236}">
                      <a16:creationId xmlns:a16="http://schemas.microsoft.com/office/drawing/2014/main" id="{07C3F9DA-C69B-9194-90D1-952E6DF1A7A7}"/>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349141337"/>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E5BD239-C834-B409-784B-43D328BF91B5}"/>
              </a:ext>
            </a:extLst>
          </p:cNvPr>
          <p:cNvGrpSpPr/>
          <p:nvPr/>
        </p:nvGrpSpPr>
        <p:grpSpPr>
          <a:xfrm>
            <a:off x="-19050" y="-785567"/>
            <a:ext cx="12209464" cy="7671303"/>
            <a:chOff x="-19050" y="-785567"/>
            <a:chExt cx="12209464" cy="7671303"/>
          </a:xfrm>
        </p:grpSpPr>
        <p:pic>
          <p:nvPicPr>
            <p:cNvPr id="35" name="Picture 34" descr="677d22b86e9b106229962a83.jpg"/>
            <p:cNvPicPr>
              <a:picLocks noChangeAspect="1"/>
            </p:cNvPicPr>
            <p:nvPr/>
          </p:nvPicPr>
          <p:blipFill>
            <a:blip r:embed="rId6"/>
            <a:stretch>
              <a:fillRect/>
            </a:stretch>
          </p:blipFill>
          <p:spPr>
            <a:xfrm>
              <a:off x="-1" y="-759420"/>
              <a:ext cx="12190413" cy="7619008"/>
            </a:xfrm>
            <a:prstGeom prst="rect">
              <a:avLst/>
            </a:prstGeom>
          </p:spPr>
        </p:pic>
        <p:sp>
          <p:nvSpPr>
            <p:cNvPr id="33" name="淘宝-想搞设计PPT(倒卖必究)-33">
              <a:extLst>
                <a:ext uri="{FF2B5EF4-FFF2-40B4-BE49-F238E27FC236}">
                  <a16:creationId xmlns:a16="http://schemas.microsoft.com/office/drawing/2014/main" id="{8A81CA7F-78AF-9644-4FCD-2EC877EB53FB}"/>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a:extLst>
                <a:ext uri="{FF2B5EF4-FFF2-40B4-BE49-F238E27FC236}">
                  <a16:creationId xmlns:a16="http://schemas.microsoft.com/office/drawing/2014/main" id="{8B760C3B-E44E-0E34-C40A-F431F615C66D}"/>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淘宝-想搞设计PPT(倒卖必究)-3">
            <a:extLst>
              <a:ext uri="{FF2B5EF4-FFF2-40B4-BE49-F238E27FC236}">
                <a16:creationId xmlns:a16="http://schemas.microsoft.com/office/drawing/2014/main" id="{225EC72A-0EC8-D841-F8A3-757ACE3A6160}"/>
              </a:ext>
            </a:extLst>
          </p:cNvPr>
          <p:cNvSpPr/>
          <p:nvPr/>
        </p:nvSpPr>
        <p:spPr>
          <a:xfrm>
            <a:off x="5584249" y="1106546"/>
            <a:ext cx="6588578" cy="4554411"/>
          </a:xfrm>
          <a:prstGeom prst="rect">
            <a:avLst/>
          </a:prstGeom>
          <a:gradFill>
            <a:gsLst>
              <a:gs pos="0">
                <a:srgbClr val="135890">
                  <a:alpha val="50000"/>
                </a:srgbClr>
              </a:gs>
              <a:gs pos="100000">
                <a:srgbClr val="135890">
                  <a:alpha val="1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p:cNvSpPr/>
          <p:nvPr/>
        </p:nvSpPr>
        <p:spPr>
          <a:xfrm>
            <a:off x="552450" y="419100"/>
            <a:ext cx="8305800" cy="6038850"/>
          </a:xfrm>
          <a:prstGeom prst="rect">
            <a:avLst/>
          </a:prstGeom>
          <a:noFill/>
          <a:ln w="762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淘宝-想搞设计PPT(倒卖必究)-24"/>
          <p:cNvSpPr/>
          <p:nvPr/>
        </p:nvSpPr>
        <p:spPr>
          <a:xfrm>
            <a:off x="837066" y="0"/>
            <a:ext cx="4764768" cy="685958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淘宝-想搞设计PPT(倒卖必究)-25"/>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sp>
        <p:nvSpPr>
          <p:cNvPr id="19" name="淘宝-想搞设计PPT(倒卖必究)-19"/>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itchFamily="34" charset="-122"/>
                <a:ea typeface="微软雅黑" pitchFamily="34" charset="-122"/>
              </a:rPr>
              <a:t>FOUR</a:t>
            </a:r>
            <a:endParaRPr lang="zh-CN" altLang="en-US" sz="1600" dirty="0">
              <a:solidFill>
                <a:schemeClr val="bg1"/>
              </a:solidFill>
              <a:latin typeface="微软雅黑" pitchFamily="34" charset="-122"/>
              <a:ea typeface="微软雅黑"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淘宝-想搞设计PPT(倒卖必究)-21"/>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itchFamily="34" charset="-122"/>
                  <a:ea typeface="微软雅黑" pitchFamily="34" charset="-122"/>
                </a:rPr>
                <a:t>加入你的标题</a:t>
              </a:r>
            </a:p>
          </p:txBody>
        </p:sp>
        <p:sp>
          <p:nvSpPr>
            <p:cNvPr id="22" name="淘宝-想搞设计PPT(倒卖必究)-22"/>
            <p:cNvSpPr/>
            <p:nvPr/>
          </p:nvSpPr>
          <p:spPr>
            <a:xfrm>
              <a:off x="4738330" y="3729159"/>
              <a:ext cx="4185093" cy="892360"/>
            </a:xfrm>
            <a:prstGeom prst="rect">
              <a:avLst/>
            </a:prstGeom>
          </p:spPr>
          <p:txBody>
            <a:bodyPr wrap="square">
              <a:spAutoFit/>
            </a:bodyPr>
            <a:lstStyle/>
            <a:p>
              <a:pPr>
                <a:lnSpc>
                  <a:spcPct val="130000"/>
                </a:lnSpc>
              </a:pPr>
              <a:r>
                <a:rPr lang="zh-CN" altLang="en-US" sz="1333" dirty="0">
                  <a:solidFill>
                    <a:schemeClr val="bg1"/>
                  </a:solidFill>
                  <a:latin typeface="微软雅黑" pitchFamily="34" charset="-122"/>
                  <a:ea typeface="微软雅黑" pitchFamily="34" charset="-122"/>
                </a:rPr>
                <a:t>点击此处添加文本内容，如关键词、部分简单介绍等。点击此处添加文本内容，如关键词、部分简单介绍等。点击此处添加文本内容，如关键词、部分简单介绍等。</a:t>
              </a:r>
              <a:endParaRPr lang="en-US" altLang="zh-CN" sz="1333" dirty="0">
                <a:solidFill>
                  <a:schemeClr val="bg1"/>
                </a:solidFill>
                <a:latin typeface="微软雅黑" pitchFamily="34" charset="-122"/>
                <a:ea typeface="微软雅黑" pitchFamily="34" charset="-122"/>
              </a:endParaRPr>
            </a:p>
          </p:txBody>
        </p:sp>
      </p:grpSp>
      <p:pic>
        <p:nvPicPr>
          <p:cNvPr id="36" name="Picture 35" descr="华中科技大学.png"/>
          <p:cNvPicPr>
            <a:picLocks noChangeAspect="1"/>
          </p:cNvPicPr>
          <p:nvPr/>
        </p:nvPicPr>
        <p:blipFill>
          <a:blip r:embed="rId7"/>
          <a:stretch>
            <a:fillRect/>
          </a:stretch>
        </p:blipFill>
        <p:spPr>
          <a:xfrm>
            <a:off x="1222502" y="1529071"/>
            <a:ext cx="4038482" cy="887021"/>
          </a:xfrm>
          <a:prstGeom prst="rect">
            <a:avLst/>
          </a:prstGeom>
        </p:spPr>
      </p:pic>
      <p:grpSp>
        <p:nvGrpSpPr>
          <p:cNvPr id="10" name="组合 9">
            <a:extLst>
              <a:ext uri="{FF2B5EF4-FFF2-40B4-BE49-F238E27FC236}">
                <a16:creationId xmlns:a16="http://schemas.microsoft.com/office/drawing/2014/main" id="{AAE6823F-7D8F-76B9-67A8-C2036ABC02FB}"/>
              </a:ext>
            </a:extLst>
          </p:cNvPr>
          <p:cNvGrpSpPr/>
          <p:nvPr/>
        </p:nvGrpSpPr>
        <p:grpSpPr>
          <a:xfrm>
            <a:off x="9639878" y="473053"/>
            <a:ext cx="2459463" cy="1301793"/>
            <a:chOff x="4428098" y="592147"/>
            <a:chExt cx="3450476" cy="1826336"/>
          </a:xfrm>
        </p:grpSpPr>
        <p:sp>
          <p:nvSpPr>
            <p:cNvPr id="11" name="淘宝-想搞设计PPT(倒卖必究)-11">
              <a:extLst>
                <a:ext uri="{FF2B5EF4-FFF2-40B4-BE49-F238E27FC236}">
                  <a16:creationId xmlns:a16="http://schemas.microsoft.com/office/drawing/2014/main" id="{9D1F68D2-027B-3414-73C2-3C4BB7339F32}"/>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12" name="淘宝-想搞设计PPT(倒卖必究)-12">
              <a:extLst>
                <a:ext uri="{FF2B5EF4-FFF2-40B4-BE49-F238E27FC236}">
                  <a16:creationId xmlns:a16="http://schemas.microsoft.com/office/drawing/2014/main" id="{88C88373-D225-44C6-8725-7D6CCCE8E030}"/>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淘宝-想搞设计PPT(倒卖必究)-13">
              <a:extLst>
                <a:ext uri="{FF2B5EF4-FFF2-40B4-BE49-F238E27FC236}">
                  <a16:creationId xmlns:a16="http://schemas.microsoft.com/office/drawing/2014/main" id="{D9589E80-2371-7D44-209D-0257ABE1FD8B}"/>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淘宝-想搞设计PPT(倒卖必究)-14">
              <a:extLst>
                <a:ext uri="{FF2B5EF4-FFF2-40B4-BE49-F238E27FC236}">
                  <a16:creationId xmlns:a16="http://schemas.microsoft.com/office/drawing/2014/main" id="{EE005C6C-9E7A-CECC-D295-358846EBA7E4}"/>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淘宝-想搞设计PPT(倒卖必究)-15">
              <a:extLst>
                <a:ext uri="{FF2B5EF4-FFF2-40B4-BE49-F238E27FC236}">
                  <a16:creationId xmlns:a16="http://schemas.microsoft.com/office/drawing/2014/main" id="{FD271DDC-30A4-0E69-6D36-174BC3F10049}"/>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23021902"/>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4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250"/>
                                </p:stCondLst>
                                <p:childTnLst>
                                  <p:par>
                                    <p:cTn id="28" presetID="2" presetClass="entr" presetSubtype="6"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500" fill="hold"/>
                                            <p:tgtEl>
                                              <p:spTgt spid="10"/>
                                            </p:tgtEl>
                                            <p:attrNameLst>
                                              <p:attrName>ppt_x</p:attrName>
                                            </p:attrNameLst>
                                          </p:cBhvr>
                                          <p:tavLst>
                                            <p:tav tm="0">
                                              <p:val>
                                                <p:strVal val="1+#ppt_w/2"/>
                                              </p:val>
                                            </p:tav>
                                            <p:tav tm="100000">
                                              <p:val>
                                                <p:strVal val="#ppt_x"/>
                                              </p:val>
                                            </p:tav>
                                          </p:tavLst>
                                        </p:anim>
                                        <p:anim calcmode="lin" valueType="num">
                                          <p:cBhvr additive="base">
                                            <p:cTn id="31"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250"/>
                                </p:stCondLst>
                                <p:childTnLst>
                                  <p:par>
                                    <p:cTn id="28" presetID="2" presetClass="entr" presetSubtype="6"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500" fill="hold"/>
                                            <p:tgtEl>
                                              <p:spTgt spid="10"/>
                                            </p:tgtEl>
                                            <p:attrNameLst>
                                              <p:attrName>ppt_x</p:attrName>
                                            </p:attrNameLst>
                                          </p:cBhvr>
                                          <p:tavLst>
                                            <p:tav tm="0">
                                              <p:val>
                                                <p:strVal val="1+#ppt_w/2"/>
                                              </p:val>
                                            </p:tav>
                                            <p:tav tm="100000">
                                              <p:val>
                                                <p:strVal val="#ppt_x"/>
                                              </p:val>
                                            </p:tav>
                                          </p:tavLst>
                                        </p:anim>
                                        <p:anim calcmode="lin" valueType="num">
                                          <p:cBhvr additive="base">
                                            <p:cTn id="31"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115714" y="5403955"/>
            <a:ext cx="5364087" cy="976660"/>
            <a:chOff x="6060840" y="4559300"/>
            <a:chExt cx="5364087" cy="976660"/>
          </a:xfrm>
        </p:grpSpPr>
        <p:grpSp>
          <p:nvGrpSpPr>
            <p:cNvPr id="26" name="组合 25"/>
            <p:cNvGrpSpPr/>
            <p:nvPr/>
          </p:nvGrpSpPr>
          <p:grpSpPr>
            <a:xfrm>
              <a:off x="6060840" y="4559300"/>
              <a:ext cx="5364087" cy="976660"/>
              <a:chOff x="6060840" y="4217196"/>
              <a:chExt cx="5364087" cy="1660868"/>
            </a:xfrm>
          </p:grpSpPr>
          <p:sp>
            <p:nvSpPr>
              <p:cNvPr id="28" name="淘宝-想搞设计PPT(倒卖必究)-28"/>
              <p:cNvSpPr/>
              <p:nvPr/>
            </p:nvSpPr>
            <p:spPr>
              <a:xfrm>
                <a:off x="6060840" y="4217196"/>
                <a:ext cx="1516646" cy="166086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9" name="淘宝-想搞设计PPT(倒卖必究)-29"/>
              <p:cNvSpPr/>
              <p:nvPr/>
            </p:nvSpPr>
            <p:spPr>
              <a:xfrm>
                <a:off x="7604274" y="4217196"/>
                <a:ext cx="3820653" cy="1660868"/>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0" name="淘宝-想搞设计PPT(倒卖必究)-30"/>
              <p:cNvSpPr>
                <a:spLocks noChangeArrowheads="1"/>
              </p:cNvSpPr>
              <p:nvPr/>
            </p:nvSpPr>
            <p:spPr bwMode="auto">
              <a:xfrm>
                <a:off x="7806771" y="4457349"/>
                <a:ext cx="3462462" cy="113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0000"/>
                  </a:lnSpc>
                  <a:spcBef>
                    <a:spcPts val="500"/>
                  </a:spcBef>
                </a:pPr>
                <a:r>
                  <a:rPr lang="en-US" altLang="zh-CN" sz="1200" dirty="0">
                    <a:solidFill>
                      <a:schemeClr val="bg1">
                        <a:lumMod val="50000"/>
                      </a:schemeClr>
                    </a:solidFill>
                  </a:rPr>
                  <a:t>We have many PowerPoint templates that has been specifically designed to help anyone that is stepping into the world of PowerPoint for the very</a:t>
                </a:r>
              </a:p>
            </p:txBody>
          </p:sp>
        </p:grpSp>
        <p:sp>
          <p:nvSpPr>
            <p:cNvPr id="27" name="淘宝-想搞设计PPT(倒卖必究)-27"/>
            <p:cNvSpPr>
              <a:spLocks noEditPoints="1"/>
            </p:cNvSpPr>
            <p:nvPr/>
          </p:nvSpPr>
          <p:spPr bwMode="auto">
            <a:xfrm>
              <a:off x="6631893" y="4840064"/>
              <a:ext cx="375679" cy="415132"/>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sp>
        <p:nvSpPr>
          <p:cNvPr id="31" name="淘宝-想搞设计PPT(倒卖必究)-31"/>
          <p:cNvSpPr txBox="1"/>
          <p:nvPr/>
        </p:nvSpPr>
        <p:spPr>
          <a:xfrm>
            <a:off x="7021826" y="1782467"/>
            <a:ext cx="4151015" cy="4676581"/>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a:t>
            </a: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a:t>
            </a:r>
          </a:p>
        </p:txBody>
      </p:sp>
      <p:pic>
        <p:nvPicPr>
          <p:cNvPr id="37" name="Picture 36" descr="华中科技大学.png"/>
          <p:cNvPicPr>
            <a:picLocks noChangeAspect="1"/>
          </p:cNvPicPr>
          <p:nvPr/>
        </p:nvPicPr>
        <p:blipFill>
          <a:blip r:embed="rId5"/>
          <a:stretch>
            <a:fillRect/>
          </a:stretch>
        </p:blipFill>
        <p:spPr>
          <a:xfrm>
            <a:off x="10530699" y="115868"/>
            <a:ext cx="1548051" cy="340017"/>
          </a:xfrm>
          <a:prstGeom prst="rect">
            <a:avLst/>
          </a:prstGeom>
        </p:spPr>
      </p:pic>
      <p:pic>
        <p:nvPicPr>
          <p:cNvPr id="38" name="Picture 37" descr="677d22b86e9b106229962a7d.jpg"/>
          <p:cNvPicPr>
            <a:picLocks noChangeAspect="1"/>
          </p:cNvPicPr>
          <p:nvPr/>
        </p:nvPicPr>
        <p:blipFill>
          <a:blip r:embed="rId6"/>
          <a:stretch>
            <a:fillRect/>
          </a:stretch>
        </p:blipFill>
        <p:spPr>
          <a:xfrm>
            <a:off x="1111933" y="1787143"/>
            <a:ext cx="5367867" cy="3354916"/>
          </a:xfrm>
          <a:prstGeom prst="rect">
            <a:avLst/>
          </a:prstGeom>
        </p:spPr>
      </p:pic>
      <p:grpSp>
        <p:nvGrpSpPr>
          <p:cNvPr id="5" name="组合 4">
            <a:extLst>
              <a:ext uri="{FF2B5EF4-FFF2-40B4-BE49-F238E27FC236}">
                <a16:creationId xmlns:a16="http://schemas.microsoft.com/office/drawing/2014/main" id="{23880133-F84C-D7DD-33A7-6C2A5E4421B9}"/>
              </a:ext>
            </a:extLst>
          </p:cNvPr>
          <p:cNvGrpSpPr/>
          <p:nvPr/>
        </p:nvGrpSpPr>
        <p:grpSpPr>
          <a:xfrm>
            <a:off x="0" y="346811"/>
            <a:ext cx="12190413" cy="718654"/>
            <a:chOff x="0" y="346811"/>
            <a:chExt cx="12190413" cy="718654"/>
          </a:xfrm>
        </p:grpSpPr>
        <p:sp>
          <p:nvSpPr>
            <p:cNvPr id="6" name="淘宝-想搞设计PPT(倒卖必究)-6">
              <a:extLst>
                <a:ext uri="{FF2B5EF4-FFF2-40B4-BE49-F238E27FC236}">
                  <a16:creationId xmlns:a16="http://schemas.microsoft.com/office/drawing/2014/main" id="{45DA2790-D351-61BE-1F93-E2604DD6313B}"/>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 name="淘宝-想搞设计PPT(倒卖必究)-7">
              <a:extLst>
                <a:ext uri="{FF2B5EF4-FFF2-40B4-BE49-F238E27FC236}">
                  <a16:creationId xmlns:a16="http://schemas.microsoft.com/office/drawing/2014/main" id="{6BEDE86D-22A4-C04D-3ABA-DA20FC7F9A74}"/>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8" name="组合 7">
              <a:extLst>
                <a:ext uri="{FF2B5EF4-FFF2-40B4-BE49-F238E27FC236}">
                  <a16:creationId xmlns:a16="http://schemas.microsoft.com/office/drawing/2014/main" id="{C7C2FC52-71CF-891D-BD7B-7DA9BBEEBD41}"/>
                </a:ext>
              </a:extLst>
            </p:cNvPr>
            <p:cNvGrpSpPr/>
            <p:nvPr/>
          </p:nvGrpSpPr>
          <p:grpSpPr>
            <a:xfrm>
              <a:off x="4639555" y="346811"/>
              <a:ext cx="3520763" cy="718654"/>
              <a:chOff x="4639555" y="346811"/>
              <a:chExt cx="3520763" cy="718654"/>
            </a:xfrm>
          </p:grpSpPr>
          <p:grpSp>
            <p:nvGrpSpPr>
              <p:cNvPr id="10" name="组合 9">
                <a:extLst>
                  <a:ext uri="{FF2B5EF4-FFF2-40B4-BE49-F238E27FC236}">
                    <a16:creationId xmlns:a16="http://schemas.microsoft.com/office/drawing/2014/main" id="{65708653-FD3D-E5B9-25CD-25E0F9E8808E}"/>
                  </a:ext>
                </a:extLst>
              </p:cNvPr>
              <p:cNvGrpSpPr/>
              <p:nvPr/>
            </p:nvGrpSpPr>
            <p:grpSpPr>
              <a:xfrm>
                <a:off x="5345943" y="346811"/>
                <a:ext cx="2814375" cy="718654"/>
                <a:chOff x="4774418" y="396102"/>
                <a:chExt cx="2814375" cy="718654"/>
              </a:xfrm>
            </p:grpSpPr>
            <p:sp>
              <p:nvSpPr>
                <p:cNvPr id="35" name="淘宝-想搞设计PPT(倒卖必究)-35">
                  <a:extLst>
                    <a:ext uri="{FF2B5EF4-FFF2-40B4-BE49-F238E27FC236}">
                      <a16:creationId xmlns:a16="http://schemas.microsoft.com/office/drawing/2014/main" id="{A2628C50-112D-9477-4F07-FAED5F45A659}"/>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36" name="淘宝-想搞设计PPT(倒卖必究)-36">
                  <a:extLst>
                    <a:ext uri="{FF2B5EF4-FFF2-40B4-BE49-F238E27FC236}">
                      <a16:creationId xmlns:a16="http://schemas.microsoft.com/office/drawing/2014/main" id="{9C826CCD-9067-3DCA-BABA-94387A98F69F}"/>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DEBB1439-E511-31A3-7BC1-3C38C5962E41}"/>
                  </a:ext>
                </a:extLst>
              </p:cNvPr>
              <p:cNvGrpSpPr/>
              <p:nvPr/>
            </p:nvGrpSpPr>
            <p:grpSpPr>
              <a:xfrm flipH="1">
                <a:off x="4639555" y="400040"/>
                <a:ext cx="1054099" cy="619705"/>
                <a:chOff x="4428098" y="592147"/>
                <a:chExt cx="3450476" cy="1826336"/>
              </a:xfrm>
            </p:grpSpPr>
            <p:sp>
              <p:nvSpPr>
                <p:cNvPr id="22" name="淘宝-想搞设计PPT(倒卖必究)-22">
                  <a:extLst>
                    <a:ext uri="{FF2B5EF4-FFF2-40B4-BE49-F238E27FC236}">
                      <a16:creationId xmlns:a16="http://schemas.microsoft.com/office/drawing/2014/main" id="{A95603D8-5E4F-82C2-4850-72D7045FF1DD}"/>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3" name="淘宝-想搞设计PPT(倒卖必究)-23">
                  <a:extLst>
                    <a:ext uri="{FF2B5EF4-FFF2-40B4-BE49-F238E27FC236}">
                      <a16:creationId xmlns:a16="http://schemas.microsoft.com/office/drawing/2014/main" id="{BDE6B862-0B60-65D9-4825-3CA95F5266D9}"/>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淘宝-想搞设计PPT(倒卖必究)-32">
                  <a:extLst>
                    <a:ext uri="{FF2B5EF4-FFF2-40B4-BE49-F238E27FC236}">
                      <a16:creationId xmlns:a16="http://schemas.microsoft.com/office/drawing/2014/main" id="{C491F534-0779-710C-80ED-61CADB491B89}"/>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淘宝-想搞设计PPT(倒卖必究)-33">
                  <a:extLst>
                    <a:ext uri="{FF2B5EF4-FFF2-40B4-BE49-F238E27FC236}">
                      <a16:creationId xmlns:a16="http://schemas.microsoft.com/office/drawing/2014/main" id="{BE4EE0FB-DE81-9BDE-35F9-6CB0BB63088D}"/>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淘宝-想搞设计PPT(倒卖必究)-34">
                  <a:extLst>
                    <a:ext uri="{FF2B5EF4-FFF2-40B4-BE49-F238E27FC236}">
                      <a16:creationId xmlns:a16="http://schemas.microsoft.com/office/drawing/2014/main" id="{A75E9AAE-26AA-EBC3-BD11-C86A7C637249}"/>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39358524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flipH="1">
            <a:off x="590661" y="1679907"/>
            <a:ext cx="11089471" cy="4870450"/>
            <a:chOff x="609600" y="1123950"/>
            <a:chExt cx="7912893" cy="3475310"/>
          </a:xfrm>
        </p:grpSpPr>
        <p:sp>
          <p:nvSpPr>
            <p:cNvPr id="23" name="淘宝-想搞设计PPT(倒卖必究)-23"/>
            <p:cNvSpPr>
              <a:spLocks noEditPoints="1"/>
            </p:cNvSpPr>
            <p:nvPr/>
          </p:nvSpPr>
          <p:spPr bwMode="auto">
            <a:xfrm>
              <a:off x="1930400" y="2871063"/>
              <a:ext cx="417513" cy="1263650"/>
            </a:xfrm>
            <a:custGeom>
              <a:avLst/>
              <a:gdLst>
                <a:gd name="T0" fmla="*/ 118 w 168"/>
                <a:gd name="T1" fmla="*/ 41 h 508"/>
                <a:gd name="T2" fmla="*/ 108 w 168"/>
                <a:gd name="T3" fmla="*/ 73 h 508"/>
                <a:gd name="T4" fmla="*/ 84 w 168"/>
                <a:gd name="T5" fmla="*/ 86 h 508"/>
                <a:gd name="T6" fmla="*/ 59 w 168"/>
                <a:gd name="T7" fmla="*/ 73 h 508"/>
                <a:gd name="T8" fmla="*/ 49 w 168"/>
                <a:gd name="T9" fmla="*/ 41 h 508"/>
                <a:gd name="T10" fmla="*/ 59 w 168"/>
                <a:gd name="T11" fmla="*/ 12 h 508"/>
                <a:gd name="T12" fmla="*/ 84 w 168"/>
                <a:gd name="T13" fmla="*/ 0 h 508"/>
                <a:gd name="T14" fmla="*/ 108 w 168"/>
                <a:gd name="T15" fmla="*/ 12 h 508"/>
                <a:gd name="T16" fmla="*/ 118 w 168"/>
                <a:gd name="T17" fmla="*/ 41 h 508"/>
                <a:gd name="T18" fmla="*/ 168 w 168"/>
                <a:gd name="T19" fmla="*/ 290 h 508"/>
                <a:gd name="T20" fmla="*/ 152 w 168"/>
                <a:gd name="T21" fmla="*/ 311 h 508"/>
                <a:gd name="T22" fmla="*/ 136 w 168"/>
                <a:gd name="T23" fmla="*/ 290 h 508"/>
                <a:gd name="T24" fmla="*/ 136 w 168"/>
                <a:gd name="T25" fmla="*/ 150 h 508"/>
                <a:gd name="T26" fmla="*/ 128 w 168"/>
                <a:gd name="T27" fmla="*/ 150 h 508"/>
                <a:gd name="T28" fmla="*/ 128 w 168"/>
                <a:gd name="T29" fmla="*/ 487 h 508"/>
                <a:gd name="T30" fmla="*/ 109 w 168"/>
                <a:gd name="T31" fmla="*/ 508 h 508"/>
                <a:gd name="T32" fmla="*/ 89 w 168"/>
                <a:gd name="T33" fmla="*/ 487 h 508"/>
                <a:gd name="T34" fmla="*/ 89 w 168"/>
                <a:gd name="T35" fmla="*/ 288 h 508"/>
                <a:gd name="T36" fmla="*/ 79 w 168"/>
                <a:gd name="T37" fmla="*/ 288 h 508"/>
                <a:gd name="T38" fmla="*/ 79 w 168"/>
                <a:gd name="T39" fmla="*/ 487 h 508"/>
                <a:gd name="T40" fmla="*/ 59 w 168"/>
                <a:gd name="T41" fmla="*/ 508 h 508"/>
                <a:gd name="T42" fmla="*/ 40 w 168"/>
                <a:gd name="T43" fmla="*/ 487 h 508"/>
                <a:gd name="T44" fmla="*/ 40 w 168"/>
                <a:gd name="T45" fmla="*/ 150 h 508"/>
                <a:gd name="T46" fmla="*/ 32 w 168"/>
                <a:gd name="T47" fmla="*/ 150 h 508"/>
                <a:gd name="T48" fmla="*/ 32 w 168"/>
                <a:gd name="T49" fmla="*/ 290 h 508"/>
                <a:gd name="T50" fmla="*/ 16 w 168"/>
                <a:gd name="T51" fmla="*/ 311 h 508"/>
                <a:gd name="T52" fmla="*/ 0 w 168"/>
                <a:gd name="T53" fmla="*/ 290 h 508"/>
                <a:gd name="T54" fmla="*/ 0 w 168"/>
                <a:gd name="T55" fmla="*/ 130 h 508"/>
                <a:gd name="T56" fmla="*/ 44 w 168"/>
                <a:gd name="T57" fmla="*/ 91 h 508"/>
                <a:gd name="T58" fmla="*/ 125 w 168"/>
                <a:gd name="T59" fmla="*/ 91 h 508"/>
                <a:gd name="T60" fmla="*/ 168 w 168"/>
                <a:gd name="T61" fmla="*/ 130 h 508"/>
                <a:gd name="T62" fmla="*/ 168 w 168"/>
                <a:gd name="T63" fmla="*/ 29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508">
                  <a:moveTo>
                    <a:pt x="118" y="41"/>
                  </a:moveTo>
                  <a:cubicBezTo>
                    <a:pt x="118" y="53"/>
                    <a:pt x="115" y="63"/>
                    <a:pt x="108" y="73"/>
                  </a:cubicBezTo>
                  <a:cubicBezTo>
                    <a:pt x="101" y="82"/>
                    <a:pt x="93" y="86"/>
                    <a:pt x="84" y="86"/>
                  </a:cubicBezTo>
                  <a:cubicBezTo>
                    <a:pt x="74" y="86"/>
                    <a:pt x="66" y="82"/>
                    <a:pt x="59" y="73"/>
                  </a:cubicBezTo>
                  <a:cubicBezTo>
                    <a:pt x="52" y="63"/>
                    <a:pt x="49" y="53"/>
                    <a:pt x="49" y="41"/>
                  </a:cubicBezTo>
                  <a:cubicBezTo>
                    <a:pt x="49" y="30"/>
                    <a:pt x="52" y="20"/>
                    <a:pt x="59" y="12"/>
                  </a:cubicBezTo>
                  <a:cubicBezTo>
                    <a:pt x="66" y="4"/>
                    <a:pt x="74" y="0"/>
                    <a:pt x="84" y="0"/>
                  </a:cubicBezTo>
                  <a:cubicBezTo>
                    <a:pt x="93" y="0"/>
                    <a:pt x="101" y="4"/>
                    <a:pt x="108" y="12"/>
                  </a:cubicBezTo>
                  <a:cubicBezTo>
                    <a:pt x="115" y="20"/>
                    <a:pt x="118" y="30"/>
                    <a:pt x="118" y="41"/>
                  </a:cubicBezTo>
                  <a:close/>
                  <a:moveTo>
                    <a:pt x="168" y="290"/>
                  </a:moveTo>
                  <a:cubicBezTo>
                    <a:pt x="168" y="304"/>
                    <a:pt x="163" y="311"/>
                    <a:pt x="152" y="311"/>
                  </a:cubicBezTo>
                  <a:cubicBezTo>
                    <a:pt x="141" y="311"/>
                    <a:pt x="136" y="304"/>
                    <a:pt x="136" y="290"/>
                  </a:cubicBezTo>
                  <a:cubicBezTo>
                    <a:pt x="136" y="150"/>
                    <a:pt x="136" y="150"/>
                    <a:pt x="136" y="150"/>
                  </a:cubicBezTo>
                  <a:cubicBezTo>
                    <a:pt x="128" y="150"/>
                    <a:pt x="128" y="150"/>
                    <a:pt x="128" y="150"/>
                  </a:cubicBezTo>
                  <a:cubicBezTo>
                    <a:pt x="128" y="487"/>
                    <a:pt x="128" y="487"/>
                    <a:pt x="128" y="487"/>
                  </a:cubicBezTo>
                  <a:cubicBezTo>
                    <a:pt x="128" y="501"/>
                    <a:pt x="122" y="508"/>
                    <a:pt x="109" y="508"/>
                  </a:cubicBezTo>
                  <a:cubicBezTo>
                    <a:pt x="96" y="508"/>
                    <a:pt x="89" y="501"/>
                    <a:pt x="89" y="487"/>
                  </a:cubicBezTo>
                  <a:cubicBezTo>
                    <a:pt x="89" y="288"/>
                    <a:pt x="89" y="288"/>
                    <a:pt x="89" y="288"/>
                  </a:cubicBezTo>
                  <a:cubicBezTo>
                    <a:pt x="79" y="288"/>
                    <a:pt x="79" y="288"/>
                    <a:pt x="79" y="288"/>
                  </a:cubicBezTo>
                  <a:cubicBezTo>
                    <a:pt x="79" y="487"/>
                    <a:pt x="79" y="487"/>
                    <a:pt x="79" y="487"/>
                  </a:cubicBezTo>
                  <a:cubicBezTo>
                    <a:pt x="79" y="501"/>
                    <a:pt x="72" y="508"/>
                    <a:pt x="59" y="508"/>
                  </a:cubicBezTo>
                  <a:cubicBezTo>
                    <a:pt x="46" y="508"/>
                    <a:pt x="40" y="501"/>
                    <a:pt x="40" y="487"/>
                  </a:cubicBezTo>
                  <a:cubicBezTo>
                    <a:pt x="40" y="150"/>
                    <a:pt x="40" y="150"/>
                    <a:pt x="40" y="150"/>
                  </a:cubicBezTo>
                  <a:cubicBezTo>
                    <a:pt x="32" y="150"/>
                    <a:pt x="32" y="150"/>
                    <a:pt x="32" y="150"/>
                  </a:cubicBezTo>
                  <a:cubicBezTo>
                    <a:pt x="32" y="290"/>
                    <a:pt x="32" y="290"/>
                    <a:pt x="32" y="290"/>
                  </a:cubicBezTo>
                  <a:cubicBezTo>
                    <a:pt x="32" y="304"/>
                    <a:pt x="27" y="311"/>
                    <a:pt x="16" y="311"/>
                  </a:cubicBezTo>
                  <a:cubicBezTo>
                    <a:pt x="5" y="311"/>
                    <a:pt x="0" y="304"/>
                    <a:pt x="0" y="290"/>
                  </a:cubicBezTo>
                  <a:cubicBezTo>
                    <a:pt x="0" y="130"/>
                    <a:pt x="0" y="130"/>
                    <a:pt x="0" y="130"/>
                  </a:cubicBezTo>
                  <a:cubicBezTo>
                    <a:pt x="0" y="104"/>
                    <a:pt x="15" y="91"/>
                    <a:pt x="44" y="91"/>
                  </a:cubicBezTo>
                  <a:cubicBezTo>
                    <a:pt x="125" y="91"/>
                    <a:pt x="125" y="91"/>
                    <a:pt x="125" y="91"/>
                  </a:cubicBezTo>
                  <a:cubicBezTo>
                    <a:pt x="153" y="91"/>
                    <a:pt x="168" y="104"/>
                    <a:pt x="168" y="130"/>
                  </a:cubicBezTo>
                  <a:lnTo>
                    <a:pt x="168" y="290"/>
                  </a:lnTo>
                  <a:close/>
                </a:path>
              </a:pathLst>
            </a:custGeom>
            <a:solidFill>
              <a:srgbClr val="0F3C64"/>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4" name="淘宝-想搞设计PPT(倒卖必究)-24"/>
            <p:cNvSpPr>
              <a:spLocks noEditPoints="1"/>
            </p:cNvSpPr>
            <p:nvPr/>
          </p:nvSpPr>
          <p:spPr bwMode="auto">
            <a:xfrm>
              <a:off x="2382838" y="2390051"/>
              <a:ext cx="317500" cy="963613"/>
            </a:xfrm>
            <a:custGeom>
              <a:avLst/>
              <a:gdLst>
                <a:gd name="T0" fmla="*/ 90 w 128"/>
                <a:gd name="T1" fmla="*/ 32 h 388"/>
                <a:gd name="T2" fmla="*/ 82 w 128"/>
                <a:gd name="T3" fmla="*/ 56 h 388"/>
                <a:gd name="T4" fmla="*/ 63 w 128"/>
                <a:gd name="T5" fmla="*/ 66 h 388"/>
                <a:gd name="T6" fmla="*/ 45 w 128"/>
                <a:gd name="T7" fmla="*/ 56 h 388"/>
                <a:gd name="T8" fmla="*/ 37 w 128"/>
                <a:gd name="T9" fmla="*/ 32 h 388"/>
                <a:gd name="T10" fmla="*/ 45 w 128"/>
                <a:gd name="T11" fmla="*/ 9 h 388"/>
                <a:gd name="T12" fmla="*/ 63 w 128"/>
                <a:gd name="T13" fmla="*/ 0 h 388"/>
                <a:gd name="T14" fmla="*/ 82 w 128"/>
                <a:gd name="T15" fmla="*/ 9 h 388"/>
                <a:gd name="T16" fmla="*/ 90 w 128"/>
                <a:gd name="T17" fmla="*/ 32 h 388"/>
                <a:gd name="T18" fmla="*/ 128 w 128"/>
                <a:gd name="T19" fmla="*/ 222 h 388"/>
                <a:gd name="T20" fmla="*/ 116 w 128"/>
                <a:gd name="T21" fmla="*/ 238 h 388"/>
                <a:gd name="T22" fmla="*/ 103 w 128"/>
                <a:gd name="T23" fmla="*/ 222 h 388"/>
                <a:gd name="T24" fmla="*/ 103 w 128"/>
                <a:gd name="T25" fmla="*/ 115 h 388"/>
                <a:gd name="T26" fmla="*/ 97 w 128"/>
                <a:gd name="T27" fmla="*/ 115 h 388"/>
                <a:gd name="T28" fmla="*/ 97 w 128"/>
                <a:gd name="T29" fmla="*/ 372 h 388"/>
                <a:gd name="T30" fmla="*/ 82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7" y="49"/>
                    <a:pt x="82" y="56"/>
                  </a:cubicBezTo>
                  <a:cubicBezTo>
                    <a:pt x="77" y="63"/>
                    <a:pt x="71" y="66"/>
                    <a:pt x="63" y="66"/>
                  </a:cubicBezTo>
                  <a:cubicBezTo>
                    <a:pt x="56" y="66"/>
                    <a:pt x="50" y="63"/>
                    <a:pt x="45" y="56"/>
                  </a:cubicBezTo>
                  <a:cubicBezTo>
                    <a:pt x="40" y="49"/>
                    <a:pt x="37" y="41"/>
                    <a:pt x="37" y="32"/>
                  </a:cubicBezTo>
                  <a:cubicBezTo>
                    <a:pt x="37" y="23"/>
                    <a:pt x="40" y="16"/>
                    <a:pt x="45" y="9"/>
                  </a:cubicBezTo>
                  <a:cubicBezTo>
                    <a:pt x="50" y="3"/>
                    <a:pt x="56" y="0"/>
                    <a:pt x="63" y="0"/>
                  </a:cubicBezTo>
                  <a:cubicBezTo>
                    <a:pt x="71" y="0"/>
                    <a:pt x="77" y="3"/>
                    <a:pt x="82" y="9"/>
                  </a:cubicBezTo>
                  <a:cubicBezTo>
                    <a:pt x="87" y="16"/>
                    <a:pt x="90" y="23"/>
                    <a:pt x="90" y="32"/>
                  </a:cubicBezTo>
                  <a:close/>
                  <a:moveTo>
                    <a:pt x="128" y="222"/>
                  </a:moveTo>
                  <a:cubicBezTo>
                    <a:pt x="128" y="232"/>
                    <a:pt x="124" y="238"/>
                    <a:pt x="116" y="238"/>
                  </a:cubicBezTo>
                  <a:cubicBezTo>
                    <a:pt x="107" y="238"/>
                    <a:pt x="103" y="232"/>
                    <a:pt x="103" y="222"/>
                  </a:cubicBezTo>
                  <a:cubicBezTo>
                    <a:pt x="103" y="115"/>
                    <a:pt x="103" y="115"/>
                    <a:pt x="103" y="115"/>
                  </a:cubicBezTo>
                  <a:cubicBezTo>
                    <a:pt x="97" y="115"/>
                    <a:pt x="97" y="115"/>
                    <a:pt x="97" y="115"/>
                  </a:cubicBezTo>
                  <a:cubicBezTo>
                    <a:pt x="97" y="372"/>
                    <a:pt x="97" y="372"/>
                    <a:pt x="97" y="372"/>
                  </a:cubicBezTo>
                  <a:cubicBezTo>
                    <a:pt x="97" y="383"/>
                    <a:pt x="92" y="388"/>
                    <a:pt x="82" y="388"/>
                  </a:cubicBezTo>
                  <a:cubicBezTo>
                    <a:pt x="72"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rgbClr val="15548D"/>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6" name="淘宝-想搞设计PPT(倒卖必究)-26"/>
            <p:cNvSpPr>
              <a:spLocks noEditPoints="1"/>
            </p:cNvSpPr>
            <p:nvPr/>
          </p:nvSpPr>
          <p:spPr bwMode="auto">
            <a:xfrm>
              <a:off x="1560513" y="2390051"/>
              <a:ext cx="317500" cy="963613"/>
            </a:xfrm>
            <a:custGeom>
              <a:avLst/>
              <a:gdLst>
                <a:gd name="T0" fmla="*/ 90 w 128"/>
                <a:gd name="T1" fmla="*/ 32 h 388"/>
                <a:gd name="T2" fmla="*/ 82 w 128"/>
                <a:gd name="T3" fmla="*/ 56 h 388"/>
                <a:gd name="T4" fmla="*/ 64 w 128"/>
                <a:gd name="T5" fmla="*/ 66 h 388"/>
                <a:gd name="T6" fmla="*/ 45 w 128"/>
                <a:gd name="T7" fmla="*/ 56 h 388"/>
                <a:gd name="T8" fmla="*/ 37 w 128"/>
                <a:gd name="T9" fmla="*/ 32 h 388"/>
                <a:gd name="T10" fmla="*/ 45 w 128"/>
                <a:gd name="T11" fmla="*/ 9 h 388"/>
                <a:gd name="T12" fmla="*/ 64 w 128"/>
                <a:gd name="T13" fmla="*/ 0 h 388"/>
                <a:gd name="T14" fmla="*/ 82 w 128"/>
                <a:gd name="T15" fmla="*/ 9 h 388"/>
                <a:gd name="T16" fmla="*/ 90 w 128"/>
                <a:gd name="T17" fmla="*/ 32 h 388"/>
                <a:gd name="T18" fmla="*/ 128 w 128"/>
                <a:gd name="T19" fmla="*/ 222 h 388"/>
                <a:gd name="T20" fmla="*/ 116 w 128"/>
                <a:gd name="T21" fmla="*/ 238 h 388"/>
                <a:gd name="T22" fmla="*/ 104 w 128"/>
                <a:gd name="T23" fmla="*/ 222 h 388"/>
                <a:gd name="T24" fmla="*/ 104 w 128"/>
                <a:gd name="T25" fmla="*/ 115 h 388"/>
                <a:gd name="T26" fmla="*/ 98 w 128"/>
                <a:gd name="T27" fmla="*/ 115 h 388"/>
                <a:gd name="T28" fmla="*/ 98 w 128"/>
                <a:gd name="T29" fmla="*/ 372 h 388"/>
                <a:gd name="T30" fmla="*/ 83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8" y="49"/>
                    <a:pt x="82" y="56"/>
                  </a:cubicBezTo>
                  <a:cubicBezTo>
                    <a:pt x="77" y="63"/>
                    <a:pt x="71" y="66"/>
                    <a:pt x="64" y="66"/>
                  </a:cubicBezTo>
                  <a:cubicBezTo>
                    <a:pt x="57" y="66"/>
                    <a:pt x="50" y="63"/>
                    <a:pt x="45" y="56"/>
                  </a:cubicBezTo>
                  <a:cubicBezTo>
                    <a:pt x="40" y="49"/>
                    <a:pt x="37" y="41"/>
                    <a:pt x="37" y="32"/>
                  </a:cubicBezTo>
                  <a:cubicBezTo>
                    <a:pt x="37" y="23"/>
                    <a:pt x="40" y="16"/>
                    <a:pt x="45" y="9"/>
                  </a:cubicBezTo>
                  <a:cubicBezTo>
                    <a:pt x="50" y="3"/>
                    <a:pt x="56" y="0"/>
                    <a:pt x="64" y="0"/>
                  </a:cubicBezTo>
                  <a:cubicBezTo>
                    <a:pt x="71" y="0"/>
                    <a:pt x="77" y="3"/>
                    <a:pt x="82" y="9"/>
                  </a:cubicBezTo>
                  <a:cubicBezTo>
                    <a:pt x="88" y="16"/>
                    <a:pt x="90" y="23"/>
                    <a:pt x="90" y="32"/>
                  </a:cubicBezTo>
                  <a:close/>
                  <a:moveTo>
                    <a:pt x="128" y="222"/>
                  </a:moveTo>
                  <a:cubicBezTo>
                    <a:pt x="128" y="232"/>
                    <a:pt x="124" y="238"/>
                    <a:pt x="116" y="238"/>
                  </a:cubicBezTo>
                  <a:cubicBezTo>
                    <a:pt x="108" y="238"/>
                    <a:pt x="104" y="232"/>
                    <a:pt x="104" y="222"/>
                  </a:cubicBezTo>
                  <a:cubicBezTo>
                    <a:pt x="104" y="115"/>
                    <a:pt x="104" y="115"/>
                    <a:pt x="104" y="115"/>
                  </a:cubicBezTo>
                  <a:cubicBezTo>
                    <a:pt x="98" y="115"/>
                    <a:pt x="98" y="115"/>
                    <a:pt x="98" y="115"/>
                  </a:cubicBezTo>
                  <a:cubicBezTo>
                    <a:pt x="98" y="372"/>
                    <a:pt x="98" y="372"/>
                    <a:pt x="98" y="372"/>
                  </a:cubicBezTo>
                  <a:cubicBezTo>
                    <a:pt x="98" y="383"/>
                    <a:pt x="93" y="388"/>
                    <a:pt x="83" y="388"/>
                  </a:cubicBezTo>
                  <a:cubicBezTo>
                    <a:pt x="73"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rgbClr val="15548D"/>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7" name="淘宝-想搞设计PPT(倒卖必究)-27"/>
            <p:cNvSpPr>
              <a:spLocks noEditPoints="1"/>
            </p:cNvSpPr>
            <p:nvPr/>
          </p:nvSpPr>
          <p:spPr bwMode="auto">
            <a:xfrm>
              <a:off x="2027238" y="2082076"/>
              <a:ext cx="242888" cy="738188"/>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4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79 w 98"/>
                <a:gd name="T23" fmla="*/ 169 h 297"/>
                <a:gd name="T24" fmla="*/ 79 w 98"/>
                <a:gd name="T25" fmla="*/ 88 h 297"/>
                <a:gd name="T26" fmla="*/ 75 w 98"/>
                <a:gd name="T27" fmla="*/ 88 h 297"/>
                <a:gd name="T28" fmla="*/ 75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3 w 98"/>
                <a:gd name="T43" fmla="*/ 284 h 297"/>
                <a:gd name="T44" fmla="*/ 23 w 98"/>
                <a:gd name="T45" fmla="*/ 88 h 297"/>
                <a:gd name="T46" fmla="*/ 19 w 98"/>
                <a:gd name="T47" fmla="*/ 88 h 297"/>
                <a:gd name="T48" fmla="*/ 19 w 98"/>
                <a:gd name="T49" fmla="*/ 169 h 297"/>
                <a:gd name="T50" fmla="*/ 9 w 98"/>
                <a:gd name="T51" fmla="*/ 182 h 297"/>
                <a:gd name="T52" fmla="*/ 0 w 98"/>
                <a:gd name="T53" fmla="*/ 169 h 297"/>
                <a:gd name="T54" fmla="*/ 0 w 98"/>
                <a:gd name="T55" fmla="*/ 76 h 297"/>
                <a:gd name="T56" fmla="*/ 25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9" y="51"/>
                  </a:cubicBezTo>
                  <a:cubicBezTo>
                    <a:pt x="43" y="51"/>
                    <a:pt x="39" y="48"/>
                    <a:pt x="35" y="43"/>
                  </a:cubicBezTo>
                  <a:cubicBezTo>
                    <a:pt x="31" y="37"/>
                    <a:pt x="29" y="31"/>
                    <a:pt x="29" y="24"/>
                  </a:cubicBezTo>
                  <a:cubicBezTo>
                    <a:pt x="29" y="18"/>
                    <a:pt x="31" y="12"/>
                    <a:pt x="34" y="7"/>
                  </a:cubicBezTo>
                  <a:cubicBezTo>
                    <a:pt x="38" y="3"/>
                    <a:pt x="43" y="0"/>
                    <a:pt x="49" y="0"/>
                  </a:cubicBezTo>
                  <a:cubicBezTo>
                    <a:pt x="54" y="0"/>
                    <a:pt x="59" y="3"/>
                    <a:pt x="63" y="7"/>
                  </a:cubicBezTo>
                  <a:cubicBezTo>
                    <a:pt x="67" y="12"/>
                    <a:pt x="69" y="18"/>
                    <a:pt x="69" y="24"/>
                  </a:cubicBezTo>
                  <a:close/>
                  <a:moveTo>
                    <a:pt x="98" y="169"/>
                  </a:moveTo>
                  <a:cubicBezTo>
                    <a:pt x="98" y="178"/>
                    <a:pt x="95" y="182"/>
                    <a:pt x="89" y="182"/>
                  </a:cubicBezTo>
                  <a:cubicBezTo>
                    <a:pt x="82" y="182"/>
                    <a:pt x="79" y="178"/>
                    <a:pt x="79" y="169"/>
                  </a:cubicBezTo>
                  <a:cubicBezTo>
                    <a:pt x="79" y="88"/>
                    <a:pt x="79" y="88"/>
                    <a:pt x="79" y="88"/>
                  </a:cubicBezTo>
                  <a:cubicBezTo>
                    <a:pt x="75" y="88"/>
                    <a:pt x="75" y="88"/>
                    <a:pt x="75" y="88"/>
                  </a:cubicBezTo>
                  <a:cubicBezTo>
                    <a:pt x="75" y="284"/>
                    <a:pt x="75" y="284"/>
                    <a:pt x="75" y="284"/>
                  </a:cubicBezTo>
                  <a:cubicBezTo>
                    <a:pt x="75" y="292"/>
                    <a:pt x="71" y="297"/>
                    <a:pt x="63"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2" y="297"/>
                    <a:pt x="35" y="297"/>
                  </a:cubicBezTo>
                  <a:cubicBezTo>
                    <a:pt x="27" y="297"/>
                    <a:pt x="23" y="292"/>
                    <a:pt x="23" y="284"/>
                  </a:cubicBezTo>
                  <a:cubicBezTo>
                    <a:pt x="23" y="88"/>
                    <a:pt x="23" y="88"/>
                    <a:pt x="23" y="88"/>
                  </a:cubicBezTo>
                  <a:cubicBezTo>
                    <a:pt x="19" y="88"/>
                    <a:pt x="19" y="88"/>
                    <a:pt x="19" y="88"/>
                  </a:cubicBezTo>
                  <a:cubicBezTo>
                    <a:pt x="19" y="169"/>
                    <a:pt x="19" y="169"/>
                    <a:pt x="19" y="169"/>
                  </a:cubicBezTo>
                  <a:cubicBezTo>
                    <a:pt x="19" y="178"/>
                    <a:pt x="16" y="182"/>
                    <a:pt x="9" y="182"/>
                  </a:cubicBezTo>
                  <a:cubicBezTo>
                    <a:pt x="3" y="182"/>
                    <a:pt x="0" y="178"/>
                    <a:pt x="0" y="169"/>
                  </a:cubicBezTo>
                  <a:cubicBezTo>
                    <a:pt x="0" y="76"/>
                    <a:pt x="0" y="76"/>
                    <a:pt x="0" y="76"/>
                  </a:cubicBezTo>
                  <a:cubicBezTo>
                    <a:pt x="0" y="61"/>
                    <a:pt x="9" y="53"/>
                    <a:pt x="25" y="53"/>
                  </a:cubicBezTo>
                  <a:cubicBezTo>
                    <a:pt x="73" y="53"/>
                    <a:pt x="73" y="53"/>
                    <a:pt x="73" y="53"/>
                  </a:cubicBezTo>
                  <a:cubicBezTo>
                    <a:pt x="90" y="53"/>
                    <a:pt x="98" y="61"/>
                    <a:pt x="98" y="76"/>
                  </a:cubicBezTo>
                  <a:lnTo>
                    <a:pt x="98" y="169"/>
                  </a:lnTo>
                  <a:close/>
                </a:path>
              </a:pathLst>
            </a:custGeom>
            <a:solidFill>
              <a:srgbClr val="0F3C64"/>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8" name="淘宝-想搞设计PPT(倒卖必究)-28"/>
            <p:cNvSpPr>
              <a:spLocks noEditPoints="1"/>
            </p:cNvSpPr>
            <p:nvPr/>
          </p:nvSpPr>
          <p:spPr bwMode="auto">
            <a:xfrm>
              <a:off x="2752725" y="2082076"/>
              <a:ext cx="242888" cy="738188"/>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5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80 w 98"/>
                <a:gd name="T23" fmla="*/ 169 h 297"/>
                <a:gd name="T24" fmla="*/ 80 w 98"/>
                <a:gd name="T25" fmla="*/ 88 h 297"/>
                <a:gd name="T26" fmla="*/ 75 w 98"/>
                <a:gd name="T27" fmla="*/ 88 h 297"/>
                <a:gd name="T28" fmla="*/ 75 w 98"/>
                <a:gd name="T29" fmla="*/ 284 h 297"/>
                <a:gd name="T30" fmla="*/ 64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4 w 98"/>
                <a:gd name="T43" fmla="*/ 284 h 297"/>
                <a:gd name="T44" fmla="*/ 24 w 98"/>
                <a:gd name="T45" fmla="*/ 88 h 297"/>
                <a:gd name="T46" fmla="*/ 19 w 98"/>
                <a:gd name="T47" fmla="*/ 88 h 297"/>
                <a:gd name="T48" fmla="*/ 19 w 98"/>
                <a:gd name="T49" fmla="*/ 169 h 297"/>
                <a:gd name="T50" fmla="*/ 10 w 98"/>
                <a:gd name="T51" fmla="*/ 182 h 297"/>
                <a:gd name="T52" fmla="*/ 0 w 98"/>
                <a:gd name="T53" fmla="*/ 169 h 297"/>
                <a:gd name="T54" fmla="*/ 0 w 98"/>
                <a:gd name="T55" fmla="*/ 76 h 297"/>
                <a:gd name="T56" fmla="*/ 26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5" y="51"/>
                    <a:pt x="49" y="51"/>
                  </a:cubicBezTo>
                  <a:cubicBezTo>
                    <a:pt x="44" y="51"/>
                    <a:pt x="39" y="48"/>
                    <a:pt x="35" y="43"/>
                  </a:cubicBezTo>
                  <a:cubicBezTo>
                    <a:pt x="31" y="37"/>
                    <a:pt x="29" y="31"/>
                    <a:pt x="29" y="24"/>
                  </a:cubicBezTo>
                  <a:cubicBezTo>
                    <a:pt x="29" y="18"/>
                    <a:pt x="31" y="12"/>
                    <a:pt x="35" y="7"/>
                  </a:cubicBezTo>
                  <a:cubicBezTo>
                    <a:pt x="39" y="3"/>
                    <a:pt x="44" y="0"/>
                    <a:pt x="49" y="0"/>
                  </a:cubicBezTo>
                  <a:cubicBezTo>
                    <a:pt x="55" y="0"/>
                    <a:pt x="59" y="3"/>
                    <a:pt x="63" y="7"/>
                  </a:cubicBezTo>
                  <a:cubicBezTo>
                    <a:pt x="67" y="12"/>
                    <a:pt x="69" y="18"/>
                    <a:pt x="69" y="24"/>
                  </a:cubicBezTo>
                  <a:close/>
                  <a:moveTo>
                    <a:pt x="98" y="169"/>
                  </a:moveTo>
                  <a:cubicBezTo>
                    <a:pt x="98" y="178"/>
                    <a:pt x="95" y="182"/>
                    <a:pt x="89" y="182"/>
                  </a:cubicBezTo>
                  <a:cubicBezTo>
                    <a:pt x="83" y="182"/>
                    <a:pt x="80" y="178"/>
                    <a:pt x="80" y="169"/>
                  </a:cubicBezTo>
                  <a:cubicBezTo>
                    <a:pt x="80" y="88"/>
                    <a:pt x="80" y="88"/>
                    <a:pt x="80" y="88"/>
                  </a:cubicBezTo>
                  <a:cubicBezTo>
                    <a:pt x="75" y="88"/>
                    <a:pt x="75" y="88"/>
                    <a:pt x="75" y="88"/>
                  </a:cubicBezTo>
                  <a:cubicBezTo>
                    <a:pt x="75" y="284"/>
                    <a:pt x="75" y="284"/>
                    <a:pt x="75" y="284"/>
                  </a:cubicBezTo>
                  <a:cubicBezTo>
                    <a:pt x="75" y="292"/>
                    <a:pt x="71" y="297"/>
                    <a:pt x="64"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3" y="297"/>
                    <a:pt x="35" y="297"/>
                  </a:cubicBezTo>
                  <a:cubicBezTo>
                    <a:pt x="27" y="297"/>
                    <a:pt x="24" y="292"/>
                    <a:pt x="24" y="284"/>
                  </a:cubicBezTo>
                  <a:cubicBezTo>
                    <a:pt x="24" y="88"/>
                    <a:pt x="24" y="88"/>
                    <a:pt x="24" y="88"/>
                  </a:cubicBezTo>
                  <a:cubicBezTo>
                    <a:pt x="19" y="88"/>
                    <a:pt x="19" y="88"/>
                    <a:pt x="19" y="88"/>
                  </a:cubicBezTo>
                  <a:cubicBezTo>
                    <a:pt x="19" y="169"/>
                    <a:pt x="19" y="169"/>
                    <a:pt x="19" y="169"/>
                  </a:cubicBezTo>
                  <a:cubicBezTo>
                    <a:pt x="19" y="178"/>
                    <a:pt x="16" y="182"/>
                    <a:pt x="10" y="182"/>
                  </a:cubicBezTo>
                  <a:cubicBezTo>
                    <a:pt x="3" y="182"/>
                    <a:pt x="0" y="178"/>
                    <a:pt x="0" y="169"/>
                  </a:cubicBezTo>
                  <a:cubicBezTo>
                    <a:pt x="0" y="76"/>
                    <a:pt x="0" y="76"/>
                    <a:pt x="0" y="76"/>
                  </a:cubicBezTo>
                  <a:cubicBezTo>
                    <a:pt x="0" y="61"/>
                    <a:pt x="9" y="53"/>
                    <a:pt x="26" y="53"/>
                  </a:cubicBezTo>
                  <a:cubicBezTo>
                    <a:pt x="73" y="53"/>
                    <a:pt x="73" y="53"/>
                    <a:pt x="73" y="53"/>
                  </a:cubicBezTo>
                  <a:cubicBezTo>
                    <a:pt x="90" y="53"/>
                    <a:pt x="98" y="61"/>
                    <a:pt x="98" y="76"/>
                  </a:cubicBezTo>
                  <a:lnTo>
                    <a:pt x="98" y="169"/>
                  </a:lnTo>
                  <a:close/>
                </a:path>
              </a:pathLst>
            </a:custGeom>
            <a:solidFill>
              <a:srgbClr val="15548D"/>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29" name="淘宝-想搞设计PPT(倒卖必究)-29"/>
            <p:cNvSpPr>
              <a:spLocks noEditPoints="1"/>
            </p:cNvSpPr>
            <p:nvPr/>
          </p:nvSpPr>
          <p:spPr bwMode="auto">
            <a:xfrm>
              <a:off x="1312863" y="2082076"/>
              <a:ext cx="242888" cy="738188"/>
            </a:xfrm>
            <a:custGeom>
              <a:avLst/>
              <a:gdLst>
                <a:gd name="T0" fmla="*/ 69 w 98"/>
                <a:gd name="T1" fmla="*/ 24 h 297"/>
                <a:gd name="T2" fmla="*/ 63 w 98"/>
                <a:gd name="T3" fmla="*/ 43 h 297"/>
                <a:gd name="T4" fmla="*/ 48 w 98"/>
                <a:gd name="T5" fmla="*/ 51 h 297"/>
                <a:gd name="T6" fmla="*/ 34 w 98"/>
                <a:gd name="T7" fmla="*/ 43 h 297"/>
                <a:gd name="T8" fmla="*/ 28 w 98"/>
                <a:gd name="T9" fmla="*/ 24 h 297"/>
                <a:gd name="T10" fmla="*/ 34 w 98"/>
                <a:gd name="T11" fmla="*/ 7 h 297"/>
                <a:gd name="T12" fmla="*/ 48 w 98"/>
                <a:gd name="T13" fmla="*/ 0 h 297"/>
                <a:gd name="T14" fmla="*/ 63 w 98"/>
                <a:gd name="T15" fmla="*/ 7 h 297"/>
                <a:gd name="T16" fmla="*/ 69 w 98"/>
                <a:gd name="T17" fmla="*/ 24 h 297"/>
                <a:gd name="T18" fmla="*/ 98 w 98"/>
                <a:gd name="T19" fmla="*/ 169 h 297"/>
                <a:gd name="T20" fmla="*/ 88 w 98"/>
                <a:gd name="T21" fmla="*/ 182 h 297"/>
                <a:gd name="T22" fmla="*/ 79 w 98"/>
                <a:gd name="T23" fmla="*/ 169 h 297"/>
                <a:gd name="T24" fmla="*/ 79 w 98"/>
                <a:gd name="T25" fmla="*/ 88 h 297"/>
                <a:gd name="T26" fmla="*/ 74 w 98"/>
                <a:gd name="T27" fmla="*/ 88 h 297"/>
                <a:gd name="T28" fmla="*/ 74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4 w 98"/>
                <a:gd name="T41" fmla="*/ 297 h 297"/>
                <a:gd name="T42" fmla="*/ 23 w 98"/>
                <a:gd name="T43" fmla="*/ 284 h 297"/>
                <a:gd name="T44" fmla="*/ 23 w 98"/>
                <a:gd name="T45" fmla="*/ 88 h 297"/>
                <a:gd name="T46" fmla="*/ 18 w 98"/>
                <a:gd name="T47" fmla="*/ 88 h 297"/>
                <a:gd name="T48" fmla="*/ 18 w 98"/>
                <a:gd name="T49" fmla="*/ 169 h 297"/>
                <a:gd name="T50" fmla="*/ 9 w 98"/>
                <a:gd name="T51" fmla="*/ 182 h 297"/>
                <a:gd name="T52" fmla="*/ 0 w 98"/>
                <a:gd name="T53" fmla="*/ 169 h 297"/>
                <a:gd name="T54" fmla="*/ 0 w 98"/>
                <a:gd name="T55" fmla="*/ 76 h 297"/>
                <a:gd name="T56" fmla="*/ 25 w 98"/>
                <a:gd name="T57" fmla="*/ 53 h 297"/>
                <a:gd name="T58" fmla="*/ 72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8" y="51"/>
                  </a:cubicBezTo>
                  <a:cubicBezTo>
                    <a:pt x="43" y="51"/>
                    <a:pt x="38" y="48"/>
                    <a:pt x="34" y="43"/>
                  </a:cubicBezTo>
                  <a:cubicBezTo>
                    <a:pt x="30" y="37"/>
                    <a:pt x="28" y="31"/>
                    <a:pt x="28" y="24"/>
                  </a:cubicBezTo>
                  <a:cubicBezTo>
                    <a:pt x="28" y="18"/>
                    <a:pt x="30" y="12"/>
                    <a:pt x="34" y="7"/>
                  </a:cubicBezTo>
                  <a:cubicBezTo>
                    <a:pt x="38" y="3"/>
                    <a:pt x="43" y="0"/>
                    <a:pt x="48" y="0"/>
                  </a:cubicBezTo>
                  <a:cubicBezTo>
                    <a:pt x="54" y="0"/>
                    <a:pt x="59" y="3"/>
                    <a:pt x="63" y="7"/>
                  </a:cubicBezTo>
                  <a:cubicBezTo>
                    <a:pt x="67" y="12"/>
                    <a:pt x="69" y="18"/>
                    <a:pt x="69" y="24"/>
                  </a:cubicBezTo>
                  <a:close/>
                  <a:moveTo>
                    <a:pt x="98" y="169"/>
                  </a:moveTo>
                  <a:cubicBezTo>
                    <a:pt x="98" y="178"/>
                    <a:pt x="95" y="182"/>
                    <a:pt x="88" y="182"/>
                  </a:cubicBezTo>
                  <a:cubicBezTo>
                    <a:pt x="82" y="182"/>
                    <a:pt x="79" y="178"/>
                    <a:pt x="79" y="169"/>
                  </a:cubicBezTo>
                  <a:cubicBezTo>
                    <a:pt x="79" y="88"/>
                    <a:pt x="79" y="88"/>
                    <a:pt x="79" y="88"/>
                  </a:cubicBezTo>
                  <a:cubicBezTo>
                    <a:pt x="74" y="88"/>
                    <a:pt x="74" y="88"/>
                    <a:pt x="74" y="88"/>
                  </a:cubicBezTo>
                  <a:cubicBezTo>
                    <a:pt x="74" y="284"/>
                    <a:pt x="74" y="284"/>
                    <a:pt x="74" y="284"/>
                  </a:cubicBezTo>
                  <a:cubicBezTo>
                    <a:pt x="74" y="292"/>
                    <a:pt x="71" y="297"/>
                    <a:pt x="63" y="297"/>
                  </a:cubicBezTo>
                  <a:cubicBezTo>
                    <a:pt x="55" y="297"/>
                    <a:pt x="52" y="292"/>
                    <a:pt x="52" y="284"/>
                  </a:cubicBezTo>
                  <a:cubicBezTo>
                    <a:pt x="52" y="168"/>
                    <a:pt x="52" y="168"/>
                    <a:pt x="52" y="168"/>
                  </a:cubicBezTo>
                  <a:cubicBezTo>
                    <a:pt x="46" y="168"/>
                    <a:pt x="46" y="168"/>
                    <a:pt x="46" y="168"/>
                  </a:cubicBezTo>
                  <a:cubicBezTo>
                    <a:pt x="46" y="284"/>
                    <a:pt x="46" y="284"/>
                    <a:pt x="46" y="284"/>
                  </a:cubicBezTo>
                  <a:cubicBezTo>
                    <a:pt x="46" y="292"/>
                    <a:pt x="42" y="297"/>
                    <a:pt x="34" y="297"/>
                  </a:cubicBezTo>
                  <a:cubicBezTo>
                    <a:pt x="27" y="297"/>
                    <a:pt x="23" y="292"/>
                    <a:pt x="23" y="284"/>
                  </a:cubicBezTo>
                  <a:cubicBezTo>
                    <a:pt x="23" y="88"/>
                    <a:pt x="23" y="88"/>
                    <a:pt x="23" y="88"/>
                  </a:cubicBezTo>
                  <a:cubicBezTo>
                    <a:pt x="18" y="88"/>
                    <a:pt x="18" y="88"/>
                    <a:pt x="18" y="88"/>
                  </a:cubicBezTo>
                  <a:cubicBezTo>
                    <a:pt x="18" y="169"/>
                    <a:pt x="18" y="169"/>
                    <a:pt x="18" y="169"/>
                  </a:cubicBezTo>
                  <a:cubicBezTo>
                    <a:pt x="18" y="178"/>
                    <a:pt x="15" y="182"/>
                    <a:pt x="9" y="182"/>
                  </a:cubicBezTo>
                  <a:cubicBezTo>
                    <a:pt x="3" y="182"/>
                    <a:pt x="0" y="178"/>
                    <a:pt x="0" y="169"/>
                  </a:cubicBezTo>
                  <a:cubicBezTo>
                    <a:pt x="0" y="76"/>
                    <a:pt x="0" y="76"/>
                    <a:pt x="0" y="76"/>
                  </a:cubicBezTo>
                  <a:cubicBezTo>
                    <a:pt x="0" y="61"/>
                    <a:pt x="8" y="53"/>
                    <a:pt x="25" y="53"/>
                  </a:cubicBezTo>
                  <a:cubicBezTo>
                    <a:pt x="72" y="53"/>
                    <a:pt x="72" y="53"/>
                    <a:pt x="72" y="53"/>
                  </a:cubicBezTo>
                  <a:cubicBezTo>
                    <a:pt x="89" y="53"/>
                    <a:pt x="98" y="61"/>
                    <a:pt x="98" y="76"/>
                  </a:cubicBezTo>
                  <a:lnTo>
                    <a:pt x="98" y="169"/>
                  </a:lnTo>
                  <a:close/>
                </a:path>
              </a:pathLst>
            </a:custGeom>
            <a:solidFill>
              <a:srgbClr val="0F3C64"/>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0" name="淘宝-想搞设计PPT(倒卖必究)-30"/>
            <p:cNvSpPr>
              <a:spLocks noEditPoints="1"/>
            </p:cNvSpPr>
            <p:nvPr/>
          </p:nvSpPr>
          <p:spPr bwMode="auto">
            <a:xfrm>
              <a:off x="1781175" y="1761401"/>
              <a:ext cx="203200" cy="617538"/>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rgbClr val="15548D"/>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1" name="淘宝-想搞设计PPT(倒卖必究)-31"/>
            <p:cNvSpPr>
              <a:spLocks noEditPoints="1"/>
            </p:cNvSpPr>
            <p:nvPr/>
          </p:nvSpPr>
          <p:spPr bwMode="auto">
            <a:xfrm>
              <a:off x="2395538" y="1761401"/>
              <a:ext cx="203200" cy="617538"/>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0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2" y="152"/>
                    <a:pt x="7" y="152"/>
                  </a:cubicBezTo>
                  <a:cubicBezTo>
                    <a:pt x="2" y="152"/>
                    <a:pt x="0" y="149"/>
                    <a:pt x="0" y="142"/>
                  </a:cubicBezTo>
                  <a:cubicBezTo>
                    <a:pt x="0" y="64"/>
                    <a:pt x="0" y="64"/>
                    <a:pt x="0" y="64"/>
                  </a:cubicBezTo>
                  <a:cubicBezTo>
                    <a:pt x="0" y="51"/>
                    <a:pt x="7" y="45"/>
                    <a:pt x="21" y="45"/>
                  </a:cubicBezTo>
                  <a:cubicBezTo>
                    <a:pt x="60" y="45"/>
                    <a:pt x="60" y="45"/>
                    <a:pt x="60" y="45"/>
                  </a:cubicBezTo>
                  <a:cubicBezTo>
                    <a:pt x="75" y="45"/>
                    <a:pt x="82" y="51"/>
                    <a:pt x="82" y="64"/>
                  </a:cubicBezTo>
                  <a:lnTo>
                    <a:pt x="82" y="142"/>
                  </a:lnTo>
                  <a:close/>
                </a:path>
              </a:pathLst>
            </a:custGeom>
            <a:solidFill>
              <a:srgbClr val="15548D"/>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2" name="淘宝-想搞设计PPT(倒卖必究)-32"/>
            <p:cNvSpPr>
              <a:spLocks noEditPoints="1"/>
            </p:cNvSpPr>
            <p:nvPr/>
          </p:nvSpPr>
          <p:spPr bwMode="auto">
            <a:xfrm>
              <a:off x="1055688" y="1761401"/>
              <a:ext cx="204788" cy="617538"/>
            </a:xfrm>
            <a:custGeom>
              <a:avLst/>
              <a:gdLst>
                <a:gd name="T0" fmla="*/ 58 w 82"/>
                <a:gd name="T1" fmla="*/ 20 h 249"/>
                <a:gd name="T2" fmla="*/ 53 w 82"/>
                <a:gd name="T3" fmla="*/ 36 h 249"/>
                <a:gd name="T4" fmla="*/ 41 w 82"/>
                <a:gd name="T5" fmla="*/ 42 h 249"/>
                <a:gd name="T6" fmla="*/ 29 w 82"/>
                <a:gd name="T7" fmla="*/ 36 h 249"/>
                <a:gd name="T8" fmla="*/ 24 w 82"/>
                <a:gd name="T9" fmla="*/ 20 h 249"/>
                <a:gd name="T10" fmla="*/ 29 w 82"/>
                <a:gd name="T11" fmla="*/ 6 h 249"/>
                <a:gd name="T12" fmla="*/ 41 w 82"/>
                <a:gd name="T13" fmla="*/ 0 h 249"/>
                <a:gd name="T14" fmla="*/ 53 w 82"/>
                <a:gd name="T15" fmla="*/ 6 h 249"/>
                <a:gd name="T16" fmla="*/ 58 w 82"/>
                <a:gd name="T17" fmla="*/ 20 h 249"/>
                <a:gd name="T18" fmla="*/ 82 w 82"/>
                <a:gd name="T19" fmla="*/ 142 h 249"/>
                <a:gd name="T20" fmla="*/ 75 w 82"/>
                <a:gd name="T21" fmla="*/ 152 h 249"/>
                <a:gd name="T22" fmla="*/ 67 w 82"/>
                <a:gd name="T23" fmla="*/ 142 h 249"/>
                <a:gd name="T24" fmla="*/ 67 w 82"/>
                <a:gd name="T25" fmla="*/ 74 h 249"/>
                <a:gd name="T26" fmla="*/ 63 w 82"/>
                <a:gd name="T27" fmla="*/ 74 h 249"/>
                <a:gd name="T28" fmla="*/ 63 w 82"/>
                <a:gd name="T29" fmla="*/ 239 h 249"/>
                <a:gd name="T30" fmla="*/ 53 w 82"/>
                <a:gd name="T31" fmla="*/ 249 h 249"/>
                <a:gd name="T32" fmla="*/ 44 w 82"/>
                <a:gd name="T33" fmla="*/ 239 h 249"/>
                <a:gd name="T34" fmla="*/ 44 w 82"/>
                <a:gd name="T35" fmla="*/ 141 h 249"/>
                <a:gd name="T36" fmla="*/ 39 w 82"/>
                <a:gd name="T37" fmla="*/ 141 h 249"/>
                <a:gd name="T38" fmla="*/ 39 w 82"/>
                <a:gd name="T39" fmla="*/ 239 h 249"/>
                <a:gd name="T40" fmla="*/ 29 w 82"/>
                <a:gd name="T41" fmla="*/ 249 h 249"/>
                <a:gd name="T42" fmla="*/ 20 w 82"/>
                <a:gd name="T43" fmla="*/ 239 h 249"/>
                <a:gd name="T44" fmla="*/ 20 w 82"/>
                <a:gd name="T45" fmla="*/ 74 h 249"/>
                <a:gd name="T46" fmla="*/ 16 w 82"/>
                <a:gd name="T47" fmla="*/ 74 h 249"/>
                <a:gd name="T48" fmla="*/ 16 w 82"/>
                <a:gd name="T49" fmla="*/ 142 h 249"/>
                <a:gd name="T50" fmla="*/ 8 w 82"/>
                <a:gd name="T51" fmla="*/ 152 h 249"/>
                <a:gd name="T52" fmla="*/ 0 w 82"/>
                <a:gd name="T53" fmla="*/ 142 h 249"/>
                <a:gd name="T54" fmla="*/ 0 w 82"/>
                <a:gd name="T55" fmla="*/ 64 h 249"/>
                <a:gd name="T56" fmla="*/ 22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8" y="20"/>
                  </a:moveTo>
                  <a:cubicBezTo>
                    <a:pt x="58" y="26"/>
                    <a:pt x="56" y="31"/>
                    <a:pt x="53" y="36"/>
                  </a:cubicBezTo>
                  <a:cubicBezTo>
                    <a:pt x="50" y="40"/>
                    <a:pt x="46" y="42"/>
                    <a:pt x="41" y="42"/>
                  </a:cubicBezTo>
                  <a:cubicBezTo>
                    <a:pt x="36" y="42"/>
                    <a:pt x="32" y="40"/>
                    <a:pt x="29" y="36"/>
                  </a:cubicBezTo>
                  <a:cubicBezTo>
                    <a:pt x="26" y="31"/>
                    <a:pt x="24" y="26"/>
                    <a:pt x="24" y="20"/>
                  </a:cubicBezTo>
                  <a:cubicBezTo>
                    <a:pt x="24" y="15"/>
                    <a:pt x="26" y="10"/>
                    <a:pt x="29" y="6"/>
                  </a:cubicBezTo>
                  <a:cubicBezTo>
                    <a:pt x="32" y="2"/>
                    <a:pt x="36" y="0"/>
                    <a:pt x="41" y="0"/>
                  </a:cubicBezTo>
                  <a:cubicBezTo>
                    <a:pt x="46" y="0"/>
                    <a:pt x="50" y="2"/>
                    <a:pt x="53" y="6"/>
                  </a:cubicBezTo>
                  <a:cubicBezTo>
                    <a:pt x="56" y="10"/>
                    <a:pt x="58" y="15"/>
                    <a:pt x="58" y="20"/>
                  </a:cubicBezTo>
                  <a:close/>
                  <a:moveTo>
                    <a:pt x="82" y="142"/>
                  </a:moveTo>
                  <a:cubicBezTo>
                    <a:pt x="82" y="149"/>
                    <a:pt x="80" y="152"/>
                    <a:pt x="75" y="152"/>
                  </a:cubicBezTo>
                  <a:cubicBezTo>
                    <a:pt x="69" y="152"/>
                    <a:pt x="67" y="149"/>
                    <a:pt x="67" y="142"/>
                  </a:cubicBezTo>
                  <a:cubicBezTo>
                    <a:pt x="67" y="74"/>
                    <a:pt x="67" y="74"/>
                    <a:pt x="67" y="74"/>
                  </a:cubicBezTo>
                  <a:cubicBezTo>
                    <a:pt x="63" y="74"/>
                    <a:pt x="63" y="74"/>
                    <a:pt x="63" y="74"/>
                  </a:cubicBezTo>
                  <a:cubicBezTo>
                    <a:pt x="63" y="239"/>
                    <a:pt x="63" y="239"/>
                    <a:pt x="63" y="239"/>
                  </a:cubicBezTo>
                  <a:cubicBezTo>
                    <a:pt x="63" y="245"/>
                    <a:pt x="60" y="249"/>
                    <a:pt x="53" y="249"/>
                  </a:cubicBezTo>
                  <a:cubicBezTo>
                    <a:pt x="47" y="249"/>
                    <a:pt x="44" y="245"/>
                    <a:pt x="44" y="239"/>
                  </a:cubicBezTo>
                  <a:cubicBezTo>
                    <a:pt x="44" y="141"/>
                    <a:pt x="44" y="141"/>
                    <a:pt x="44" y="141"/>
                  </a:cubicBezTo>
                  <a:cubicBezTo>
                    <a:pt x="39" y="141"/>
                    <a:pt x="39" y="141"/>
                    <a:pt x="39" y="141"/>
                  </a:cubicBezTo>
                  <a:cubicBezTo>
                    <a:pt x="39" y="239"/>
                    <a:pt x="39" y="239"/>
                    <a:pt x="39" y="239"/>
                  </a:cubicBezTo>
                  <a:cubicBezTo>
                    <a:pt x="39" y="245"/>
                    <a:pt x="36" y="249"/>
                    <a:pt x="29" y="249"/>
                  </a:cubicBezTo>
                  <a:cubicBezTo>
                    <a:pt x="23" y="249"/>
                    <a:pt x="20" y="245"/>
                    <a:pt x="20" y="239"/>
                  </a:cubicBezTo>
                  <a:cubicBezTo>
                    <a:pt x="20" y="74"/>
                    <a:pt x="20" y="74"/>
                    <a:pt x="20" y="74"/>
                  </a:cubicBezTo>
                  <a:cubicBezTo>
                    <a:pt x="16" y="74"/>
                    <a:pt x="16" y="74"/>
                    <a:pt x="16" y="74"/>
                  </a:cubicBezTo>
                  <a:cubicBezTo>
                    <a:pt x="16" y="142"/>
                    <a:pt x="16" y="142"/>
                    <a:pt x="16" y="142"/>
                  </a:cubicBezTo>
                  <a:cubicBezTo>
                    <a:pt x="16" y="149"/>
                    <a:pt x="13" y="152"/>
                    <a:pt x="8" y="152"/>
                  </a:cubicBezTo>
                  <a:cubicBezTo>
                    <a:pt x="3" y="152"/>
                    <a:pt x="0" y="149"/>
                    <a:pt x="0" y="142"/>
                  </a:cubicBezTo>
                  <a:cubicBezTo>
                    <a:pt x="0" y="64"/>
                    <a:pt x="0" y="64"/>
                    <a:pt x="0" y="64"/>
                  </a:cubicBezTo>
                  <a:cubicBezTo>
                    <a:pt x="0" y="51"/>
                    <a:pt x="7" y="45"/>
                    <a:pt x="22" y="45"/>
                  </a:cubicBezTo>
                  <a:cubicBezTo>
                    <a:pt x="61" y="45"/>
                    <a:pt x="61" y="45"/>
                    <a:pt x="61" y="45"/>
                  </a:cubicBezTo>
                  <a:cubicBezTo>
                    <a:pt x="75" y="45"/>
                    <a:pt x="82" y="51"/>
                    <a:pt x="82" y="64"/>
                  </a:cubicBezTo>
                  <a:lnTo>
                    <a:pt x="82" y="14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3" name="淘宝-想搞设计PPT(倒卖必究)-33"/>
            <p:cNvSpPr>
              <a:spLocks noEditPoints="1"/>
            </p:cNvSpPr>
            <p:nvPr/>
          </p:nvSpPr>
          <p:spPr bwMode="auto">
            <a:xfrm>
              <a:off x="3017838" y="1761401"/>
              <a:ext cx="203200" cy="617538"/>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rgbClr val="0F3C64"/>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4" name="淘宝-想搞设计PPT(倒卖必究)-34"/>
            <p:cNvSpPr>
              <a:spLocks noEditPoints="1"/>
            </p:cNvSpPr>
            <p:nvPr/>
          </p:nvSpPr>
          <p:spPr bwMode="auto">
            <a:xfrm>
              <a:off x="2065338" y="1497876"/>
              <a:ext cx="165100"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5" name="淘宝-想搞设计PPT(倒卖必究)-35"/>
            <p:cNvSpPr>
              <a:spLocks noEditPoints="1"/>
            </p:cNvSpPr>
            <p:nvPr/>
          </p:nvSpPr>
          <p:spPr bwMode="auto">
            <a:xfrm>
              <a:off x="2674938" y="1497876"/>
              <a:ext cx="166688"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6" name="淘宝-想搞设计PPT(倒卖必究)-36"/>
            <p:cNvSpPr>
              <a:spLocks noEditPoints="1"/>
            </p:cNvSpPr>
            <p:nvPr/>
          </p:nvSpPr>
          <p:spPr bwMode="auto">
            <a:xfrm>
              <a:off x="3276600" y="1497876"/>
              <a:ext cx="166688"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7" name="淘宝-想搞设计PPT(倒卖必究)-37"/>
            <p:cNvSpPr>
              <a:spLocks noEditPoints="1"/>
            </p:cNvSpPr>
            <p:nvPr/>
          </p:nvSpPr>
          <p:spPr bwMode="auto">
            <a:xfrm>
              <a:off x="1446213" y="1497876"/>
              <a:ext cx="166688" cy="503238"/>
            </a:xfrm>
            <a:custGeom>
              <a:avLst/>
              <a:gdLst>
                <a:gd name="T0" fmla="*/ 47 w 67"/>
                <a:gd name="T1" fmla="*/ 17 h 203"/>
                <a:gd name="T2" fmla="*/ 43 w 67"/>
                <a:gd name="T3" fmla="*/ 29 h 203"/>
                <a:gd name="T4" fmla="*/ 33 w 67"/>
                <a:gd name="T5" fmla="*/ 35 h 203"/>
                <a:gd name="T6" fmla="*/ 24 w 67"/>
                <a:gd name="T7" fmla="*/ 29 h 203"/>
                <a:gd name="T8" fmla="*/ 20 w 67"/>
                <a:gd name="T9" fmla="*/ 17 h 203"/>
                <a:gd name="T10" fmla="*/ 24 w 67"/>
                <a:gd name="T11" fmla="*/ 5 h 203"/>
                <a:gd name="T12" fmla="*/ 33 w 67"/>
                <a:gd name="T13" fmla="*/ 0 h 203"/>
                <a:gd name="T14" fmla="*/ 43 w 67"/>
                <a:gd name="T15" fmla="*/ 5 h 203"/>
                <a:gd name="T16" fmla="*/ 47 w 67"/>
                <a:gd name="T17" fmla="*/ 17 h 203"/>
                <a:gd name="T18" fmla="*/ 67 w 67"/>
                <a:gd name="T19" fmla="*/ 116 h 203"/>
                <a:gd name="T20" fmla="*/ 60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1 w 67"/>
                <a:gd name="T37" fmla="*/ 115 h 203"/>
                <a:gd name="T38" fmla="*/ 31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6 w 67"/>
                <a:gd name="T51" fmla="*/ 124 h 203"/>
                <a:gd name="T52" fmla="*/ 0 w 67"/>
                <a:gd name="T53" fmla="*/ 116 h 203"/>
                <a:gd name="T54" fmla="*/ 0 w 67"/>
                <a:gd name="T55" fmla="*/ 52 h 203"/>
                <a:gd name="T56" fmla="*/ 17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0" y="33"/>
                    <a:pt x="37" y="35"/>
                    <a:pt x="33" y="35"/>
                  </a:cubicBezTo>
                  <a:cubicBezTo>
                    <a:pt x="30" y="35"/>
                    <a:pt x="26" y="33"/>
                    <a:pt x="24" y="29"/>
                  </a:cubicBezTo>
                  <a:cubicBezTo>
                    <a:pt x="21" y="26"/>
                    <a:pt x="20" y="21"/>
                    <a:pt x="20" y="17"/>
                  </a:cubicBezTo>
                  <a:cubicBezTo>
                    <a:pt x="20" y="12"/>
                    <a:pt x="21" y="8"/>
                    <a:pt x="24" y="5"/>
                  </a:cubicBezTo>
                  <a:cubicBezTo>
                    <a:pt x="26" y="2"/>
                    <a:pt x="29" y="0"/>
                    <a:pt x="33" y="0"/>
                  </a:cubicBezTo>
                  <a:cubicBezTo>
                    <a:pt x="37" y="0"/>
                    <a:pt x="40" y="2"/>
                    <a:pt x="43" y="5"/>
                  </a:cubicBezTo>
                  <a:cubicBezTo>
                    <a:pt x="46" y="8"/>
                    <a:pt x="47" y="12"/>
                    <a:pt x="47" y="17"/>
                  </a:cubicBezTo>
                  <a:close/>
                  <a:moveTo>
                    <a:pt x="67" y="116"/>
                  </a:moveTo>
                  <a:cubicBezTo>
                    <a:pt x="67" y="121"/>
                    <a:pt x="65" y="124"/>
                    <a:pt x="60" y="124"/>
                  </a:cubicBezTo>
                  <a:cubicBezTo>
                    <a:pt x="56" y="124"/>
                    <a:pt x="54" y="121"/>
                    <a:pt x="54" y="116"/>
                  </a:cubicBezTo>
                  <a:cubicBezTo>
                    <a:pt x="54" y="60"/>
                    <a:pt x="54" y="60"/>
                    <a:pt x="54" y="60"/>
                  </a:cubicBezTo>
                  <a:cubicBezTo>
                    <a:pt x="51" y="60"/>
                    <a:pt x="51" y="60"/>
                    <a:pt x="51" y="60"/>
                  </a:cubicBezTo>
                  <a:cubicBezTo>
                    <a:pt x="51" y="194"/>
                    <a:pt x="51" y="194"/>
                    <a:pt x="51" y="194"/>
                  </a:cubicBezTo>
                  <a:cubicBezTo>
                    <a:pt x="51" y="200"/>
                    <a:pt x="48" y="203"/>
                    <a:pt x="43" y="203"/>
                  </a:cubicBezTo>
                  <a:cubicBezTo>
                    <a:pt x="38" y="203"/>
                    <a:pt x="36" y="200"/>
                    <a:pt x="36" y="194"/>
                  </a:cubicBezTo>
                  <a:cubicBezTo>
                    <a:pt x="36" y="115"/>
                    <a:pt x="36" y="115"/>
                    <a:pt x="36" y="115"/>
                  </a:cubicBezTo>
                  <a:cubicBezTo>
                    <a:pt x="31" y="115"/>
                    <a:pt x="31" y="115"/>
                    <a:pt x="31" y="115"/>
                  </a:cubicBezTo>
                  <a:cubicBezTo>
                    <a:pt x="31" y="194"/>
                    <a:pt x="31" y="194"/>
                    <a:pt x="31" y="194"/>
                  </a:cubicBezTo>
                  <a:cubicBezTo>
                    <a:pt x="31" y="200"/>
                    <a:pt x="29" y="203"/>
                    <a:pt x="24" y="203"/>
                  </a:cubicBezTo>
                  <a:cubicBezTo>
                    <a:pt x="18" y="203"/>
                    <a:pt x="16" y="200"/>
                    <a:pt x="16" y="194"/>
                  </a:cubicBezTo>
                  <a:cubicBezTo>
                    <a:pt x="16" y="60"/>
                    <a:pt x="16" y="60"/>
                    <a:pt x="16" y="60"/>
                  </a:cubicBezTo>
                  <a:cubicBezTo>
                    <a:pt x="13" y="60"/>
                    <a:pt x="13" y="60"/>
                    <a:pt x="13" y="60"/>
                  </a:cubicBezTo>
                  <a:cubicBezTo>
                    <a:pt x="13" y="116"/>
                    <a:pt x="13" y="116"/>
                    <a:pt x="13" y="116"/>
                  </a:cubicBezTo>
                  <a:cubicBezTo>
                    <a:pt x="13" y="121"/>
                    <a:pt x="11" y="124"/>
                    <a:pt x="6" y="124"/>
                  </a:cubicBezTo>
                  <a:cubicBezTo>
                    <a:pt x="2" y="124"/>
                    <a:pt x="0" y="121"/>
                    <a:pt x="0" y="116"/>
                  </a:cubicBezTo>
                  <a:cubicBezTo>
                    <a:pt x="0" y="52"/>
                    <a:pt x="0" y="52"/>
                    <a:pt x="0" y="52"/>
                  </a:cubicBezTo>
                  <a:cubicBezTo>
                    <a:pt x="0" y="42"/>
                    <a:pt x="6" y="36"/>
                    <a:pt x="17"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8" name="淘宝-想搞设计PPT(倒卖必究)-38"/>
            <p:cNvSpPr>
              <a:spLocks noEditPoints="1"/>
            </p:cNvSpPr>
            <p:nvPr/>
          </p:nvSpPr>
          <p:spPr bwMode="auto">
            <a:xfrm>
              <a:off x="844550" y="1497876"/>
              <a:ext cx="166688" cy="503238"/>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5 w 67"/>
                <a:gd name="T23" fmla="*/ 116 h 203"/>
                <a:gd name="T24" fmla="*/ 55 w 67"/>
                <a:gd name="T25" fmla="*/ 60 h 203"/>
                <a:gd name="T26" fmla="*/ 51 w 67"/>
                <a:gd name="T27" fmla="*/ 60 h 203"/>
                <a:gd name="T28" fmla="*/ 51 w 67"/>
                <a:gd name="T29" fmla="*/ 194 h 203"/>
                <a:gd name="T30" fmla="*/ 44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5" y="121"/>
                    <a:pt x="55" y="116"/>
                  </a:cubicBezTo>
                  <a:cubicBezTo>
                    <a:pt x="55" y="60"/>
                    <a:pt x="55" y="60"/>
                    <a:pt x="55" y="60"/>
                  </a:cubicBezTo>
                  <a:cubicBezTo>
                    <a:pt x="51" y="60"/>
                    <a:pt x="51" y="60"/>
                    <a:pt x="51" y="60"/>
                  </a:cubicBezTo>
                  <a:cubicBezTo>
                    <a:pt x="51" y="194"/>
                    <a:pt x="51" y="194"/>
                    <a:pt x="51" y="194"/>
                  </a:cubicBezTo>
                  <a:cubicBezTo>
                    <a:pt x="51" y="200"/>
                    <a:pt x="49" y="203"/>
                    <a:pt x="44"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淘宝-想搞设计PPT(倒卖必究)-39"/>
            <p:cNvSpPr>
              <a:spLocks noEditPoints="1"/>
            </p:cNvSpPr>
            <p:nvPr/>
          </p:nvSpPr>
          <p:spPr bwMode="auto">
            <a:xfrm>
              <a:off x="609600" y="1267688"/>
              <a:ext cx="153988" cy="469900"/>
            </a:xfrm>
            <a:custGeom>
              <a:avLst/>
              <a:gdLst>
                <a:gd name="T0" fmla="*/ 44 w 62"/>
                <a:gd name="T1" fmla="*/ 15 h 189"/>
                <a:gd name="T2" fmla="*/ 40 w 62"/>
                <a:gd name="T3" fmla="*/ 27 h 189"/>
                <a:gd name="T4" fmla="*/ 31 w 62"/>
                <a:gd name="T5" fmla="*/ 32 h 189"/>
                <a:gd name="T6" fmla="*/ 22 w 62"/>
                <a:gd name="T7" fmla="*/ 27 h 189"/>
                <a:gd name="T8" fmla="*/ 18 w 62"/>
                <a:gd name="T9" fmla="*/ 15 h 189"/>
                <a:gd name="T10" fmla="*/ 22 w 62"/>
                <a:gd name="T11" fmla="*/ 4 h 189"/>
                <a:gd name="T12" fmla="*/ 31 w 62"/>
                <a:gd name="T13" fmla="*/ 0 h 189"/>
                <a:gd name="T14" fmla="*/ 40 w 62"/>
                <a:gd name="T15" fmla="*/ 4 h 189"/>
                <a:gd name="T16" fmla="*/ 44 w 62"/>
                <a:gd name="T17" fmla="*/ 15 h 189"/>
                <a:gd name="T18" fmla="*/ 62 w 62"/>
                <a:gd name="T19" fmla="*/ 108 h 189"/>
                <a:gd name="T20" fmla="*/ 56 w 62"/>
                <a:gd name="T21" fmla="*/ 116 h 189"/>
                <a:gd name="T22" fmla="*/ 51 w 62"/>
                <a:gd name="T23" fmla="*/ 108 h 189"/>
                <a:gd name="T24" fmla="*/ 51 w 62"/>
                <a:gd name="T25" fmla="*/ 56 h 189"/>
                <a:gd name="T26" fmla="*/ 48 w 62"/>
                <a:gd name="T27" fmla="*/ 56 h 189"/>
                <a:gd name="T28" fmla="*/ 48 w 62"/>
                <a:gd name="T29" fmla="*/ 181 h 189"/>
                <a:gd name="T30" fmla="*/ 40 w 62"/>
                <a:gd name="T31" fmla="*/ 189 h 189"/>
                <a:gd name="T32" fmla="*/ 33 w 62"/>
                <a:gd name="T33" fmla="*/ 181 h 189"/>
                <a:gd name="T34" fmla="*/ 33 w 62"/>
                <a:gd name="T35" fmla="*/ 107 h 189"/>
                <a:gd name="T36" fmla="*/ 29 w 62"/>
                <a:gd name="T37" fmla="*/ 107 h 189"/>
                <a:gd name="T38" fmla="*/ 29 w 62"/>
                <a:gd name="T39" fmla="*/ 181 h 189"/>
                <a:gd name="T40" fmla="*/ 22 w 62"/>
                <a:gd name="T41" fmla="*/ 189 h 189"/>
                <a:gd name="T42" fmla="*/ 15 w 62"/>
                <a:gd name="T43" fmla="*/ 181 h 189"/>
                <a:gd name="T44" fmla="*/ 15 w 62"/>
                <a:gd name="T45" fmla="*/ 56 h 189"/>
                <a:gd name="T46" fmla="*/ 12 w 62"/>
                <a:gd name="T47" fmla="*/ 56 h 189"/>
                <a:gd name="T48" fmla="*/ 12 w 62"/>
                <a:gd name="T49" fmla="*/ 108 h 189"/>
                <a:gd name="T50" fmla="*/ 6 w 62"/>
                <a:gd name="T51" fmla="*/ 116 h 189"/>
                <a:gd name="T52" fmla="*/ 0 w 62"/>
                <a:gd name="T53" fmla="*/ 108 h 189"/>
                <a:gd name="T54" fmla="*/ 0 w 62"/>
                <a:gd name="T55" fmla="*/ 48 h 189"/>
                <a:gd name="T56" fmla="*/ 16 w 62"/>
                <a:gd name="T57" fmla="*/ 33 h 189"/>
                <a:gd name="T58" fmla="*/ 46 w 62"/>
                <a:gd name="T59" fmla="*/ 33 h 189"/>
                <a:gd name="T60" fmla="*/ 62 w 62"/>
                <a:gd name="T61" fmla="*/ 48 h 189"/>
                <a:gd name="T62" fmla="*/ 62 w 62"/>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89">
                  <a:moveTo>
                    <a:pt x="44" y="15"/>
                  </a:moveTo>
                  <a:cubicBezTo>
                    <a:pt x="44" y="19"/>
                    <a:pt x="43" y="23"/>
                    <a:pt x="40" y="27"/>
                  </a:cubicBezTo>
                  <a:cubicBezTo>
                    <a:pt x="37" y="30"/>
                    <a:pt x="35" y="32"/>
                    <a:pt x="31" y="32"/>
                  </a:cubicBezTo>
                  <a:cubicBezTo>
                    <a:pt x="27" y="32"/>
                    <a:pt x="24" y="30"/>
                    <a:pt x="22" y="27"/>
                  </a:cubicBezTo>
                  <a:cubicBezTo>
                    <a:pt x="19" y="23"/>
                    <a:pt x="18" y="19"/>
                    <a:pt x="18" y="15"/>
                  </a:cubicBezTo>
                  <a:cubicBezTo>
                    <a:pt x="18" y="11"/>
                    <a:pt x="19" y="7"/>
                    <a:pt x="22" y="4"/>
                  </a:cubicBezTo>
                  <a:cubicBezTo>
                    <a:pt x="24" y="1"/>
                    <a:pt x="27" y="0"/>
                    <a:pt x="31" y="0"/>
                  </a:cubicBezTo>
                  <a:cubicBezTo>
                    <a:pt x="35" y="0"/>
                    <a:pt x="37" y="1"/>
                    <a:pt x="40" y="4"/>
                  </a:cubicBezTo>
                  <a:cubicBezTo>
                    <a:pt x="43" y="7"/>
                    <a:pt x="44" y="11"/>
                    <a:pt x="44" y="15"/>
                  </a:cubicBezTo>
                  <a:close/>
                  <a:moveTo>
                    <a:pt x="62" y="108"/>
                  </a:moveTo>
                  <a:cubicBezTo>
                    <a:pt x="62" y="113"/>
                    <a:pt x="60" y="116"/>
                    <a:pt x="56" y="116"/>
                  </a:cubicBezTo>
                  <a:cubicBezTo>
                    <a:pt x="52" y="116"/>
                    <a:pt x="51" y="113"/>
                    <a:pt x="51" y="108"/>
                  </a:cubicBezTo>
                  <a:cubicBezTo>
                    <a:pt x="51" y="56"/>
                    <a:pt x="51" y="56"/>
                    <a:pt x="51" y="56"/>
                  </a:cubicBezTo>
                  <a:cubicBezTo>
                    <a:pt x="48" y="56"/>
                    <a:pt x="48" y="56"/>
                    <a:pt x="48" y="56"/>
                  </a:cubicBezTo>
                  <a:cubicBezTo>
                    <a:pt x="48" y="181"/>
                    <a:pt x="48" y="181"/>
                    <a:pt x="48" y="181"/>
                  </a:cubicBezTo>
                  <a:cubicBezTo>
                    <a:pt x="48" y="186"/>
                    <a:pt x="45" y="189"/>
                    <a:pt x="40" y="189"/>
                  </a:cubicBezTo>
                  <a:cubicBezTo>
                    <a:pt x="35" y="189"/>
                    <a:pt x="33" y="186"/>
                    <a:pt x="33" y="181"/>
                  </a:cubicBezTo>
                  <a:cubicBezTo>
                    <a:pt x="33" y="107"/>
                    <a:pt x="33" y="107"/>
                    <a:pt x="33" y="107"/>
                  </a:cubicBezTo>
                  <a:cubicBezTo>
                    <a:pt x="29" y="107"/>
                    <a:pt x="29" y="107"/>
                    <a:pt x="29" y="107"/>
                  </a:cubicBezTo>
                  <a:cubicBezTo>
                    <a:pt x="29" y="181"/>
                    <a:pt x="29" y="181"/>
                    <a:pt x="29" y="181"/>
                  </a:cubicBezTo>
                  <a:cubicBezTo>
                    <a:pt x="29"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5" y="33"/>
                    <a:pt x="16" y="33"/>
                  </a:cubicBezTo>
                  <a:cubicBezTo>
                    <a:pt x="46" y="33"/>
                    <a:pt x="46" y="33"/>
                    <a:pt x="46" y="33"/>
                  </a:cubicBezTo>
                  <a:cubicBezTo>
                    <a:pt x="57" y="33"/>
                    <a:pt x="62" y="38"/>
                    <a:pt x="62" y="48"/>
                  </a:cubicBezTo>
                  <a:lnTo>
                    <a:pt x="62"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淘宝-想搞设计PPT(倒卖必究)-40"/>
            <p:cNvSpPr>
              <a:spLocks noEditPoints="1"/>
            </p:cNvSpPr>
            <p:nvPr/>
          </p:nvSpPr>
          <p:spPr bwMode="auto">
            <a:xfrm>
              <a:off x="1195388" y="1267688"/>
              <a:ext cx="157163" cy="469900"/>
            </a:xfrm>
            <a:custGeom>
              <a:avLst/>
              <a:gdLst>
                <a:gd name="T0" fmla="*/ 45 w 63"/>
                <a:gd name="T1" fmla="*/ 15 h 189"/>
                <a:gd name="T2" fmla="*/ 41 w 63"/>
                <a:gd name="T3" fmla="*/ 27 h 189"/>
                <a:gd name="T4" fmla="*/ 32 w 63"/>
                <a:gd name="T5" fmla="*/ 32 h 189"/>
                <a:gd name="T6" fmla="*/ 23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3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3"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3"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1" name="淘宝-想搞设计PPT(倒卖必究)-41"/>
            <p:cNvSpPr>
              <a:spLocks noEditPoints="1"/>
            </p:cNvSpPr>
            <p:nvPr/>
          </p:nvSpPr>
          <p:spPr bwMode="auto">
            <a:xfrm>
              <a:off x="1790700" y="1267688"/>
              <a:ext cx="157163" cy="469900"/>
            </a:xfrm>
            <a:custGeom>
              <a:avLst/>
              <a:gdLst>
                <a:gd name="T0" fmla="*/ 44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2" name="淘宝-想搞设计PPT(倒卖必究)-42"/>
            <p:cNvSpPr>
              <a:spLocks noEditPoints="1"/>
            </p:cNvSpPr>
            <p:nvPr/>
          </p:nvSpPr>
          <p:spPr bwMode="auto">
            <a:xfrm>
              <a:off x="2360613" y="1267688"/>
              <a:ext cx="155575" cy="469900"/>
            </a:xfrm>
            <a:custGeom>
              <a:avLst/>
              <a:gdLst>
                <a:gd name="T0" fmla="*/ 44 w 63"/>
                <a:gd name="T1" fmla="*/ 15 h 189"/>
                <a:gd name="T2" fmla="*/ 41 w 63"/>
                <a:gd name="T3" fmla="*/ 27 h 189"/>
                <a:gd name="T4" fmla="*/ 31 w 63"/>
                <a:gd name="T5" fmla="*/ 32 h 189"/>
                <a:gd name="T6" fmla="*/ 22 w 63"/>
                <a:gd name="T7" fmla="*/ 27 h 189"/>
                <a:gd name="T8" fmla="*/ 19 w 63"/>
                <a:gd name="T9" fmla="*/ 15 h 189"/>
                <a:gd name="T10" fmla="*/ 22 w 63"/>
                <a:gd name="T11" fmla="*/ 4 h 189"/>
                <a:gd name="T12" fmla="*/ 31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1" y="32"/>
                  </a:cubicBezTo>
                  <a:cubicBezTo>
                    <a:pt x="28" y="32"/>
                    <a:pt x="25" y="30"/>
                    <a:pt x="22" y="27"/>
                  </a:cubicBezTo>
                  <a:cubicBezTo>
                    <a:pt x="20" y="23"/>
                    <a:pt x="19" y="19"/>
                    <a:pt x="19" y="15"/>
                  </a:cubicBezTo>
                  <a:cubicBezTo>
                    <a:pt x="19" y="11"/>
                    <a:pt x="20" y="7"/>
                    <a:pt x="22" y="4"/>
                  </a:cubicBezTo>
                  <a:cubicBezTo>
                    <a:pt x="25" y="1"/>
                    <a:pt x="28" y="0"/>
                    <a:pt x="31"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3" name="淘宝-想搞设计PPT(倒卖必究)-43"/>
            <p:cNvSpPr>
              <a:spLocks noEditPoints="1"/>
            </p:cNvSpPr>
            <p:nvPr/>
          </p:nvSpPr>
          <p:spPr bwMode="auto">
            <a:xfrm>
              <a:off x="2947988" y="1267688"/>
              <a:ext cx="157163" cy="469900"/>
            </a:xfrm>
            <a:custGeom>
              <a:avLst/>
              <a:gdLst>
                <a:gd name="T0" fmla="*/ 44 w 63"/>
                <a:gd name="T1" fmla="*/ 15 h 189"/>
                <a:gd name="T2" fmla="*/ 40 w 63"/>
                <a:gd name="T3" fmla="*/ 27 h 189"/>
                <a:gd name="T4" fmla="*/ 31 w 63"/>
                <a:gd name="T5" fmla="*/ 32 h 189"/>
                <a:gd name="T6" fmla="*/ 22 w 63"/>
                <a:gd name="T7" fmla="*/ 27 h 189"/>
                <a:gd name="T8" fmla="*/ 18 w 63"/>
                <a:gd name="T9" fmla="*/ 15 h 189"/>
                <a:gd name="T10" fmla="*/ 22 w 63"/>
                <a:gd name="T11" fmla="*/ 4 h 189"/>
                <a:gd name="T12" fmla="*/ 31 w 63"/>
                <a:gd name="T13" fmla="*/ 0 h 189"/>
                <a:gd name="T14" fmla="*/ 40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6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0" y="27"/>
                  </a:cubicBezTo>
                  <a:cubicBezTo>
                    <a:pt x="38" y="30"/>
                    <a:pt x="35" y="32"/>
                    <a:pt x="31" y="32"/>
                  </a:cubicBezTo>
                  <a:cubicBezTo>
                    <a:pt x="28" y="32"/>
                    <a:pt x="25" y="30"/>
                    <a:pt x="22" y="27"/>
                  </a:cubicBezTo>
                  <a:cubicBezTo>
                    <a:pt x="20" y="23"/>
                    <a:pt x="18" y="19"/>
                    <a:pt x="18" y="15"/>
                  </a:cubicBezTo>
                  <a:cubicBezTo>
                    <a:pt x="18" y="11"/>
                    <a:pt x="20" y="7"/>
                    <a:pt x="22" y="4"/>
                  </a:cubicBezTo>
                  <a:cubicBezTo>
                    <a:pt x="25" y="1"/>
                    <a:pt x="28" y="0"/>
                    <a:pt x="31" y="0"/>
                  </a:cubicBezTo>
                  <a:cubicBezTo>
                    <a:pt x="35" y="0"/>
                    <a:pt x="38" y="1"/>
                    <a:pt x="40"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6"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4" name="淘宝-想搞设计PPT(倒卖必究)-44"/>
            <p:cNvSpPr>
              <a:spLocks noEditPoints="1"/>
            </p:cNvSpPr>
            <p:nvPr/>
          </p:nvSpPr>
          <p:spPr bwMode="auto">
            <a:xfrm>
              <a:off x="3532188" y="1267688"/>
              <a:ext cx="157163" cy="469900"/>
            </a:xfrm>
            <a:custGeom>
              <a:avLst/>
              <a:gdLst>
                <a:gd name="T0" fmla="*/ 45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45" name="淘宝-想搞设计PPT(倒卖必究)-45"/>
            <p:cNvSpPr txBox="1">
              <a:spLocks noChangeArrowheads="1"/>
            </p:cNvSpPr>
            <p:nvPr/>
          </p:nvSpPr>
          <p:spPr bwMode="auto">
            <a:xfrm>
              <a:off x="4102893" y="1924913"/>
              <a:ext cx="1905000" cy="1202387"/>
            </a:xfrm>
            <a:prstGeom prst="rect">
              <a:avLst/>
            </a:prstGeom>
            <a:noFill/>
            <a:ln w="9525">
              <a:noFill/>
              <a:miter lim="800000"/>
              <a:headEnd/>
              <a:tailEnd/>
            </a:ln>
          </p:spPr>
          <p:txBody>
            <a:bodyPr wrap="square" lIns="45720" tIns="22860" rIns="45720" bIns="22860">
              <a:spAutoFit/>
            </a:bodyPr>
            <a:lstStyle/>
            <a:p>
              <a:pPr defTabSz="1088232"/>
              <a:r>
                <a:rPr lang="en-US" b="1">
                  <a:solidFill>
                    <a:schemeClr val="bg1">
                      <a:lumMod val="50000"/>
                    </a:schemeClr>
                  </a:solidFill>
                  <a:latin typeface="Open Sans" pitchFamily="34" charset="0"/>
                  <a:ea typeface="Open Sans" pitchFamily="34" charset="0"/>
                  <a:cs typeface="Open Sans" pitchFamily="34" charset="0"/>
                </a:rPr>
                <a:t>Marketing </a:t>
              </a:r>
            </a:p>
            <a:p>
              <a:pPr defTabSz="1088232"/>
              <a:r>
                <a:rPr lang="en-US" b="1">
                  <a:solidFill>
                    <a:schemeClr val="bg1">
                      <a:lumMod val="50000"/>
                    </a:schemeClr>
                  </a:solidFill>
                  <a:latin typeface="Open Sans" pitchFamily="34" charset="0"/>
                  <a:ea typeface="Open Sans" pitchFamily="34" charset="0"/>
                  <a:cs typeface="Open Sans" pitchFamily="34" charset="0"/>
                </a:rPr>
                <a:t>Growth</a:t>
              </a:r>
            </a:p>
            <a:p>
              <a:pPr defTabSz="1088232"/>
              <a:endParaRPr lang="en-US" sz="1050" b="1">
                <a:solidFill>
                  <a:schemeClr val="bg1">
                    <a:lumMod val="50000"/>
                  </a:schemeClr>
                </a:solidFill>
                <a:latin typeface="Open Sans" pitchFamily="34" charset="0"/>
                <a:ea typeface="Open Sans" pitchFamily="34" charset="0"/>
                <a:cs typeface="Open Sans" pitchFamily="34" charset="0"/>
              </a:endParaRPr>
            </a:p>
            <a:p>
              <a:pPr defTabSz="1088232"/>
              <a:r>
                <a:rPr lang="en-US" sz="1200">
                  <a:solidFill>
                    <a:schemeClr val="bg1">
                      <a:lumMod val="50000"/>
                    </a:schemeClr>
                  </a:solidFill>
                  <a:latin typeface="Open Sans" pitchFamily="34" charset="0"/>
                  <a:ea typeface="Open Sans" pitchFamily="34" charset="0"/>
                  <a:cs typeface="Open Sans" pitchFamily="34" charset="0"/>
                </a:rPr>
                <a:t>Nullam eu tempor purus. Nunc a leo magna, sit amet consequat risus. leo magna, sit amet. Nullam eu tempor purus. Nunc a leo magna, sit amet consequat risus. </a:t>
              </a:r>
            </a:p>
          </p:txBody>
        </p:sp>
        <p:sp>
          <p:nvSpPr>
            <p:cNvPr id="46" name="淘宝-想搞设计PPT(倒卖必究)-46"/>
            <p:cNvSpPr txBox="1">
              <a:spLocks noChangeArrowheads="1"/>
            </p:cNvSpPr>
            <p:nvPr/>
          </p:nvSpPr>
          <p:spPr bwMode="auto">
            <a:xfrm>
              <a:off x="4026693" y="1123950"/>
              <a:ext cx="1828800" cy="757668"/>
            </a:xfrm>
            <a:prstGeom prst="rect">
              <a:avLst/>
            </a:prstGeom>
            <a:noFill/>
            <a:ln w="9525">
              <a:noFill/>
              <a:miter lim="800000"/>
              <a:headEnd/>
              <a:tailEnd/>
            </a:ln>
          </p:spPr>
          <p:txBody>
            <a:bodyPr wrap="square" lIns="45720" tIns="22860" rIns="45720" bIns="22860">
              <a:spAutoFit/>
            </a:bodyPr>
            <a:lstStyle/>
            <a:p>
              <a:pPr defTabSz="1088232"/>
              <a:r>
                <a:rPr lang="en-US" sz="6600" b="1" dirty="0">
                  <a:solidFill>
                    <a:schemeClr val="bg1">
                      <a:lumMod val="50000"/>
                    </a:schemeClr>
                  </a:solidFill>
                  <a:latin typeface="Open Sans" pitchFamily="34" charset="0"/>
                  <a:ea typeface="Open Sans" pitchFamily="34" charset="0"/>
                  <a:cs typeface="Open Sans" pitchFamily="34" charset="0"/>
                </a:rPr>
                <a:t>69%</a:t>
              </a:r>
              <a:endParaRPr lang="en-US" sz="4800" dirty="0">
                <a:solidFill>
                  <a:schemeClr val="bg1">
                    <a:lumMod val="50000"/>
                  </a:schemeClr>
                </a:solidFill>
                <a:latin typeface="Open Sans" pitchFamily="34" charset="0"/>
                <a:ea typeface="Open Sans" pitchFamily="34" charset="0"/>
                <a:cs typeface="Open Sans" pitchFamily="34" charset="0"/>
              </a:endParaRPr>
            </a:p>
          </p:txBody>
        </p:sp>
        <p:sp>
          <p:nvSpPr>
            <p:cNvPr id="47" name="淘宝-想搞设计PPT(倒卖必究)-47"/>
            <p:cNvSpPr/>
            <p:nvPr/>
          </p:nvSpPr>
          <p:spPr>
            <a:xfrm>
              <a:off x="6160293" y="1267687"/>
              <a:ext cx="152400" cy="3324225"/>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8" name="淘宝-想搞设计PPT(倒卖必究)-48"/>
            <p:cNvSpPr txBox="1">
              <a:spLocks noChangeArrowheads="1"/>
            </p:cNvSpPr>
            <p:nvPr/>
          </p:nvSpPr>
          <p:spPr bwMode="auto">
            <a:xfrm>
              <a:off x="4102893" y="3742298"/>
              <a:ext cx="1905000" cy="735707"/>
            </a:xfrm>
            <a:prstGeom prst="rect">
              <a:avLst/>
            </a:prstGeom>
            <a:noFill/>
            <a:ln w="9525">
              <a:noFill/>
              <a:miter lim="800000"/>
              <a:headEnd/>
              <a:tailEnd/>
            </a:ln>
          </p:spPr>
          <p:txBody>
            <a:bodyPr wrap="square" lIns="45720" tIns="22860" rIns="45720" bIns="22860">
              <a:spAutoFit/>
            </a:bodyPr>
            <a:lstStyle/>
            <a:p>
              <a:pPr defTabSz="1088232"/>
              <a:r>
                <a:rPr lang="en-US" sz="1600" i="1">
                  <a:solidFill>
                    <a:schemeClr val="bg1">
                      <a:lumMod val="50000"/>
                    </a:schemeClr>
                  </a:solidFill>
                  <a:latin typeface="Open Sans" pitchFamily="34" charset="0"/>
                  <a:ea typeface="Open Sans" pitchFamily="34" charset="0"/>
                  <a:cs typeface="Open Sans" pitchFamily="34" charset="0"/>
                </a:rPr>
                <a:t>Nullam eu tempor purus. Nunc a leo magna, sit amet consequat risus. Nullam eu tempor purus. </a:t>
              </a:r>
            </a:p>
          </p:txBody>
        </p:sp>
        <p:cxnSp>
          <p:nvCxnSpPr>
            <p:cNvPr id="49" name="淘宝-想搞设计PPT(倒卖必究)-49"/>
            <p:cNvCxnSpPr/>
            <p:nvPr/>
          </p:nvCxnSpPr>
          <p:spPr>
            <a:xfrm>
              <a:off x="4179093" y="3622417"/>
              <a:ext cx="182880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淘宝-想搞设计PPT(倒卖必究)-50"/>
            <p:cNvSpPr/>
            <p:nvPr/>
          </p:nvSpPr>
          <p:spPr>
            <a:xfrm>
              <a:off x="6541293" y="1265305"/>
              <a:ext cx="1981200" cy="1035637"/>
            </a:xfrm>
            <a:prstGeom prst="roundRect">
              <a:avLst>
                <a:gd name="adj" fmla="val 5186"/>
              </a:avLst>
            </a:prstGeom>
            <a:solidFill>
              <a:srgbClr val="15548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淘宝-想搞设计PPT(倒卖必究)-51"/>
            <p:cNvSpPr txBox="1">
              <a:spLocks noChangeArrowheads="1"/>
            </p:cNvSpPr>
            <p:nvPr/>
          </p:nvSpPr>
          <p:spPr bwMode="auto">
            <a:xfrm>
              <a:off x="6693693" y="1206673"/>
              <a:ext cx="1719579" cy="779630"/>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a:solidFill>
                    <a:schemeClr val="bg1"/>
                  </a:solidFill>
                  <a:latin typeface="Open Sans" pitchFamily="34" charset="0"/>
                  <a:ea typeface="Open Sans" pitchFamily="34" charset="0"/>
                  <a:cs typeface="Open Sans" pitchFamily="34" charset="0"/>
                </a:rPr>
                <a:t>Fair Value</a:t>
              </a:r>
            </a:p>
            <a:p>
              <a:pPr defTabSz="1088232"/>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a:t>
              </a:r>
            </a:p>
          </p:txBody>
        </p:sp>
        <p:sp>
          <p:nvSpPr>
            <p:cNvPr id="52" name="淘宝-想搞设计PPT(倒卖必究)-52"/>
            <p:cNvSpPr/>
            <p:nvPr/>
          </p:nvSpPr>
          <p:spPr>
            <a:xfrm>
              <a:off x="6541293" y="2413276"/>
              <a:ext cx="1981200" cy="1035637"/>
            </a:xfrm>
            <a:prstGeom prst="roundRect">
              <a:avLst>
                <a:gd name="adj" fmla="val 5186"/>
              </a:avLst>
            </a:prstGeom>
            <a:solidFill>
              <a:srgbClr val="0F3C6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淘宝-想搞设计PPT(倒卖必究)-53"/>
            <p:cNvSpPr txBox="1">
              <a:spLocks noChangeArrowheads="1"/>
            </p:cNvSpPr>
            <p:nvPr/>
          </p:nvSpPr>
          <p:spPr bwMode="auto">
            <a:xfrm>
              <a:off x="6693693" y="2354644"/>
              <a:ext cx="1719579" cy="779630"/>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a:solidFill>
                    <a:schemeClr val="bg1"/>
                  </a:solidFill>
                  <a:latin typeface="Open Sans" pitchFamily="34" charset="0"/>
                  <a:ea typeface="Open Sans" pitchFamily="34" charset="0"/>
                  <a:cs typeface="Open Sans" pitchFamily="34" charset="0"/>
                </a:rPr>
                <a:t>Growth</a:t>
              </a:r>
            </a:p>
            <a:p>
              <a:pPr defTabSz="1088232"/>
              <a:r>
                <a:rPr lang="en-US" sz="1200" dirty="0" err="1">
                  <a:solidFill>
                    <a:schemeClr val="bg1"/>
                  </a:solidFill>
                  <a:latin typeface="Open Sans" pitchFamily="34" charset="0"/>
                  <a:ea typeface="Open Sans" pitchFamily="34" charset="0"/>
                  <a:cs typeface="Open Sans" pitchFamily="34" charset="0"/>
                </a:rPr>
                <a:t>Nullam</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eu</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 sit </a:t>
              </a:r>
              <a:r>
                <a:rPr lang="en-US" sz="1200" dirty="0" err="1">
                  <a:solidFill>
                    <a:schemeClr val="bg1"/>
                  </a:solidFill>
                  <a:latin typeface="Open Sans" pitchFamily="34" charset="0"/>
                  <a:ea typeface="Open Sans" pitchFamily="34" charset="0"/>
                  <a:cs typeface="Open Sans" pitchFamily="34" charset="0"/>
                </a:rPr>
                <a:t>amet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consequat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risus</a:t>
              </a:r>
              <a:r>
                <a:rPr lang="en-US" sz="1200" dirty="0">
                  <a:solidFill>
                    <a:schemeClr val="bg1"/>
                  </a:solidFill>
                  <a:latin typeface="Open Sans" pitchFamily="34" charset="0"/>
                  <a:ea typeface="Open Sans" pitchFamily="34" charset="0"/>
                  <a:cs typeface="Open Sans" pitchFamily="34" charset="0"/>
                </a:rPr>
                <a:t>. Nunc a </a:t>
              </a:r>
              <a:r>
                <a:rPr lang="en-US" sz="1200" dirty="0" err="1">
                  <a:solidFill>
                    <a:schemeClr val="bg1"/>
                  </a:solidFill>
                  <a:latin typeface="Open Sans" pitchFamily="34" charset="0"/>
                  <a:ea typeface="Open Sans" pitchFamily="34" charset="0"/>
                  <a:cs typeface="Open Sans" pitchFamily="34" charset="0"/>
                </a:rPr>
                <a:t>leo</a:t>
              </a:r>
              <a:r>
                <a:rPr lang="en-US" sz="1200" dirty="0">
                  <a:solidFill>
                    <a:schemeClr val="bg1"/>
                  </a:solidFill>
                  <a:latin typeface="Open Sans" pitchFamily="34" charset="0"/>
                  <a:ea typeface="Open Sans" pitchFamily="34" charset="0"/>
                  <a:cs typeface="Open Sans" pitchFamily="34" charset="0"/>
                </a:rPr>
                <a:t> magna.</a:t>
              </a:r>
            </a:p>
          </p:txBody>
        </p:sp>
        <p:sp>
          <p:nvSpPr>
            <p:cNvPr id="54" name="淘宝-想搞设计PPT(倒卖必究)-54"/>
            <p:cNvSpPr/>
            <p:nvPr/>
          </p:nvSpPr>
          <p:spPr>
            <a:xfrm>
              <a:off x="6541293" y="3563623"/>
              <a:ext cx="1981200" cy="1035637"/>
            </a:xfrm>
            <a:prstGeom prst="roundRect">
              <a:avLst>
                <a:gd name="adj" fmla="val 5186"/>
              </a:avLst>
            </a:prstGeom>
            <a:solidFill>
              <a:srgbClr val="15548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淘宝-想搞设计PPT(倒卖必究)-55"/>
            <p:cNvSpPr txBox="1">
              <a:spLocks noChangeArrowheads="1"/>
            </p:cNvSpPr>
            <p:nvPr/>
          </p:nvSpPr>
          <p:spPr bwMode="auto">
            <a:xfrm>
              <a:off x="6693693" y="3504991"/>
              <a:ext cx="1719579" cy="779630"/>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a:solidFill>
                    <a:schemeClr val="bg1"/>
                  </a:solidFill>
                  <a:latin typeface="Open Sans" pitchFamily="34" charset="0"/>
                  <a:ea typeface="Open Sans" pitchFamily="34" charset="0"/>
                  <a:cs typeface="Open Sans" pitchFamily="34" charset="0"/>
                </a:rPr>
                <a:t>Improvisation</a:t>
              </a:r>
            </a:p>
            <a:p>
              <a:pPr defTabSz="1088232"/>
              <a:r>
                <a:rPr lang="en-US" sz="1200">
                  <a:solidFill>
                    <a:schemeClr val="bg1"/>
                  </a:solidFill>
                  <a:latin typeface="Open Sans" pitchFamily="34" charset="0"/>
                  <a:ea typeface="Open Sans" pitchFamily="34" charset="0"/>
                  <a:cs typeface="Open Sans" pitchFamily="34" charset="0"/>
                </a:rPr>
                <a:t>Nullam eu tempor purus. Nunc a leo magna, sit amet consequat risus. Nunc a leo magna.</a:t>
              </a:r>
            </a:p>
          </p:txBody>
        </p:sp>
      </p:grpSp>
      <p:pic>
        <p:nvPicPr>
          <p:cNvPr id="62" name="Picture 61" descr="华中科技大学.png"/>
          <p:cNvPicPr>
            <a:picLocks noChangeAspect="1"/>
          </p:cNvPicPr>
          <p:nvPr/>
        </p:nvPicPr>
        <p:blipFill>
          <a:blip r:embed="rId4"/>
          <a:stretch>
            <a:fillRect/>
          </a:stretch>
        </p:blipFill>
        <p:spPr>
          <a:xfrm>
            <a:off x="10530699" y="115868"/>
            <a:ext cx="1548051" cy="340017"/>
          </a:xfrm>
          <a:prstGeom prst="rect">
            <a:avLst/>
          </a:prstGeom>
        </p:spPr>
      </p:pic>
      <p:grpSp>
        <p:nvGrpSpPr>
          <p:cNvPr id="4" name="组合 3">
            <a:extLst>
              <a:ext uri="{FF2B5EF4-FFF2-40B4-BE49-F238E27FC236}">
                <a16:creationId xmlns:a16="http://schemas.microsoft.com/office/drawing/2014/main" id="{73BAC00F-FAC2-B06E-D25C-BB60751801BF}"/>
              </a:ext>
            </a:extLst>
          </p:cNvPr>
          <p:cNvGrpSpPr/>
          <p:nvPr/>
        </p:nvGrpSpPr>
        <p:grpSpPr>
          <a:xfrm>
            <a:off x="0" y="346811"/>
            <a:ext cx="12190413" cy="718654"/>
            <a:chOff x="0" y="346811"/>
            <a:chExt cx="12190413" cy="718654"/>
          </a:xfrm>
        </p:grpSpPr>
        <p:sp>
          <p:nvSpPr>
            <p:cNvPr id="5" name="淘宝-想搞设计PPT(倒卖必究)-5">
              <a:extLst>
                <a:ext uri="{FF2B5EF4-FFF2-40B4-BE49-F238E27FC236}">
                  <a16:creationId xmlns:a16="http://schemas.microsoft.com/office/drawing/2014/main" id="{B5AC1F5A-7BDA-0C6D-FC55-17828CDEF8E0}"/>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淘宝-想搞设计PPT(倒卖必究)-6">
              <a:extLst>
                <a:ext uri="{FF2B5EF4-FFF2-40B4-BE49-F238E27FC236}">
                  <a16:creationId xmlns:a16="http://schemas.microsoft.com/office/drawing/2014/main" id="{D6A17440-2175-319E-8116-464A2942B94A}"/>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7" name="组合 6">
              <a:extLst>
                <a:ext uri="{FF2B5EF4-FFF2-40B4-BE49-F238E27FC236}">
                  <a16:creationId xmlns:a16="http://schemas.microsoft.com/office/drawing/2014/main" id="{F4123FE3-DF3F-557D-387C-0DABFE3619FE}"/>
                </a:ext>
              </a:extLst>
            </p:cNvPr>
            <p:cNvGrpSpPr/>
            <p:nvPr/>
          </p:nvGrpSpPr>
          <p:grpSpPr>
            <a:xfrm>
              <a:off x="4639555" y="346811"/>
              <a:ext cx="3520763" cy="718654"/>
              <a:chOff x="4639555" y="346811"/>
              <a:chExt cx="3520763" cy="718654"/>
            </a:xfrm>
          </p:grpSpPr>
          <p:grpSp>
            <p:nvGrpSpPr>
              <p:cNvPr id="8" name="组合 7">
                <a:extLst>
                  <a:ext uri="{FF2B5EF4-FFF2-40B4-BE49-F238E27FC236}">
                    <a16:creationId xmlns:a16="http://schemas.microsoft.com/office/drawing/2014/main" id="{5D2DDEB8-3ACA-3FD3-52AC-0CDEFF356A6C}"/>
                  </a:ext>
                </a:extLst>
              </p:cNvPr>
              <p:cNvGrpSpPr/>
              <p:nvPr/>
            </p:nvGrpSpPr>
            <p:grpSpPr>
              <a:xfrm>
                <a:off x="5345943" y="346811"/>
                <a:ext cx="2814375" cy="718654"/>
                <a:chOff x="4774418" y="396102"/>
                <a:chExt cx="2814375" cy="718654"/>
              </a:xfrm>
            </p:grpSpPr>
            <p:sp>
              <p:nvSpPr>
                <p:cNvPr id="60" name="淘宝-想搞设计PPT(倒卖必究)-60">
                  <a:extLst>
                    <a:ext uri="{FF2B5EF4-FFF2-40B4-BE49-F238E27FC236}">
                      <a16:creationId xmlns:a16="http://schemas.microsoft.com/office/drawing/2014/main" id="{19C87D5D-69D9-4732-94C9-5F966EBC6332}"/>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61" name="淘宝-想搞设计PPT(倒卖必究)-61">
                  <a:extLst>
                    <a:ext uri="{FF2B5EF4-FFF2-40B4-BE49-F238E27FC236}">
                      <a16:creationId xmlns:a16="http://schemas.microsoft.com/office/drawing/2014/main" id="{5FBB8CFE-ABFE-74C2-0BEA-B25430CAC55E}"/>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0" name="组合 9">
                <a:extLst>
                  <a:ext uri="{FF2B5EF4-FFF2-40B4-BE49-F238E27FC236}">
                    <a16:creationId xmlns:a16="http://schemas.microsoft.com/office/drawing/2014/main" id="{16F64A4F-F973-DA37-752F-980EC4875845}"/>
                  </a:ext>
                </a:extLst>
              </p:cNvPr>
              <p:cNvGrpSpPr/>
              <p:nvPr/>
            </p:nvGrpSpPr>
            <p:grpSpPr>
              <a:xfrm flipH="1">
                <a:off x="4639555" y="400040"/>
                <a:ext cx="1054099" cy="619705"/>
                <a:chOff x="4428098" y="592147"/>
                <a:chExt cx="3450476" cy="1826336"/>
              </a:xfrm>
            </p:grpSpPr>
            <p:sp>
              <p:nvSpPr>
                <p:cNvPr id="12" name="淘宝-想搞设计PPT(倒卖必究)-12">
                  <a:extLst>
                    <a:ext uri="{FF2B5EF4-FFF2-40B4-BE49-F238E27FC236}">
                      <a16:creationId xmlns:a16="http://schemas.microsoft.com/office/drawing/2014/main" id="{F51F4C4E-96E7-2EF8-D883-4737F4F8F8DF}"/>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56" name="淘宝-想搞设计PPT(倒卖必究)-56">
                  <a:extLst>
                    <a:ext uri="{FF2B5EF4-FFF2-40B4-BE49-F238E27FC236}">
                      <a16:creationId xmlns:a16="http://schemas.microsoft.com/office/drawing/2014/main" id="{849D5B41-C1D9-6012-0EC9-E44CCABC692A}"/>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淘宝-想搞设计PPT(倒卖必究)-57">
                  <a:extLst>
                    <a:ext uri="{FF2B5EF4-FFF2-40B4-BE49-F238E27FC236}">
                      <a16:creationId xmlns:a16="http://schemas.microsoft.com/office/drawing/2014/main" id="{EC00CB99-306B-F1DD-E789-EA43E7302AEA}"/>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淘宝-想搞设计PPT(倒卖必究)-58">
                  <a:extLst>
                    <a:ext uri="{FF2B5EF4-FFF2-40B4-BE49-F238E27FC236}">
                      <a16:creationId xmlns:a16="http://schemas.microsoft.com/office/drawing/2014/main" id="{9C648066-D437-615C-CEF6-EA5046A36F47}"/>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淘宝-想搞设计PPT(倒卖必究)-59">
                  <a:extLst>
                    <a:ext uri="{FF2B5EF4-FFF2-40B4-BE49-F238E27FC236}">
                      <a16:creationId xmlns:a16="http://schemas.microsoft.com/office/drawing/2014/main" id="{052A12D9-B5D8-7965-B440-DB0867B23A0A}"/>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752115713"/>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淘宝-想搞设计PPT(倒卖必究)-31"/>
          <p:cNvSpPr>
            <a:spLocks noChangeArrowheads="1"/>
          </p:cNvSpPr>
          <p:nvPr/>
        </p:nvSpPr>
        <p:spPr bwMode="auto">
          <a:xfrm rot="18900000">
            <a:off x="1130426" y="2203159"/>
            <a:ext cx="2554818" cy="2554818"/>
          </a:xfrm>
          <a:prstGeom prst="rect">
            <a:avLst/>
          </a:prstGeom>
          <a:noFill/>
          <a:ln w="6350">
            <a:solidFill>
              <a:srgbClr val="15548D"/>
            </a:solid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淘宝-想搞设计PPT(倒卖必究)-32"/>
          <p:cNvSpPr>
            <a:spLocks noChangeArrowheads="1"/>
          </p:cNvSpPr>
          <p:nvPr/>
        </p:nvSpPr>
        <p:spPr bwMode="auto">
          <a:xfrm rot="18900000">
            <a:off x="4884446" y="2203159"/>
            <a:ext cx="2554818" cy="2554818"/>
          </a:xfrm>
          <a:prstGeom prst="rect">
            <a:avLst/>
          </a:prstGeom>
          <a:noFill/>
          <a:ln w="6350">
            <a:solidFill>
              <a:srgbClr val="15548D"/>
            </a:solid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淘宝-想搞设计PPT(倒卖必究)-33"/>
          <p:cNvSpPr>
            <a:spLocks noChangeArrowheads="1"/>
          </p:cNvSpPr>
          <p:nvPr/>
        </p:nvSpPr>
        <p:spPr bwMode="auto">
          <a:xfrm rot="18900000">
            <a:off x="8603927" y="2203159"/>
            <a:ext cx="2554818" cy="2554818"/>
          </a:xfrm>
          <a:prstGeom prst="rect">
            <a:avLst/>
          </a:prstGeom>
          <a:noFill/>
          <a:ln w="6350">
            <a:solidFill>
              <a:srgbClr val="15548D"/>
            </a:solid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922373" y="2374368"/>
            <a:ext cx="10523366" cy="3842953"/>
            <a:chOff x="2401606" y="2502236"/>
            <a:chExt cx="8193823" cy="2992241"/>
          </a:xfrm>
        </p:grpSpPr>
        <p:sp>
          <p:nvSpPr>
            <p:cNvPr id="23" name="淘宝-想搞设计PPT(倒卖必究)-23"/>
            <p:cNvSpPr txBox="1"/>
            <p:nvPr/>
          </p:nvSpPr>
          <p:spPr>
            <a:xfrm>
              <a:off x="2401606" y="4976846"/>
              <a:ext cx="2414580" cy="517631"/>
            </a:xfrm>
            <a:prstGeom prst="rect">
              <a:avLst/>
            </a:prstGeom>
            <a:noFill/>
          </p:spPr>
          <p:txBody>
            <a:bodyPr wrap="square" lIns="0" tIns="0" rIns="0" bIns="0" rtlCol="0">
              <a:spAutoFit/>
            </a:bodyPr>
            <a:lstStyle/>
            <a:p>
              <a:pPr algn="just">
                <a:lnSpc>
                  <a:spcPct val="120000"/>
                </a:lnSpc>
                <a:defRPr/>
              </a:pPr>
              <a:r>
                <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4" name="淘宝-想搞设计PPT(倒卖必究)-24"/>
            <p:cNvSpPr txBox="1"/>
            <p:nvPr/>
          </p:nvSpPr>
          <p:spPr>
            <a:xfrm>
              <a:off x="5291228" y="4976846"/>
              <a:ext cx="2414580" cy="517631"/>
            </a:xfrm>
            <a:prstGeom prst="rect">
              <a:avLst/>
            </a:prstGeom>
            <a:noFill/>
          </p:spPr>
          <p:txBody>
            <a:bodyPr wrap="square" lIns="0" tIns="0" rIns="0" bIns="0" rtlCol="0">
              <a:spAutoFit/>
            </a:bodyPr>
            <a:lstStyle/>
            <a:p>
              <a:pPr algn="just">
                <a:lnSpc>
                  <a:spcPct val="120000"/>
                </a:lnSpc>
                <a:defRPr/>
              </a:pPr>
              <a:r>
                <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6" name="淘宝-想搞设计PPT(倒卖必究)-26"/>
            <p:cNvSpPr txBox="1"/>
            <p:nvPr/>
          </p:nvSpPr>
          <p:spPr>
            <a:xfrm>
              <a:off x="8180849" y="4976846"/>
              <a:ext cx="2414580" cy="517631"/>
            </a:xfrm>
            <a:prstGeom prst="rect">
              <a:avLst/>
            </a:prstGeom>
            <a:noFill/>
          </p:spPr>
          <p:txBody>
            <a:bodyPr wrap="square" lIns="0" tIns="0" rIns="0" bIns="0" rtlCol="0">
              <a:spAutoFit/>
            </a:bodyPr>
            <a:lstStyle/>
            <a:p>
              <a:pPr algn="just">
                <a:lnSpc>
                  <a:spcPct val="120000"/>
                </a:lnSpc>
                <a:defRPr/>
              </a:pPr>
              <a:r>
                <a:rPr lang="en-US" altLang="zh-CN"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nvGrpSpPr>
            <p:cNvPr id="27" name="组合 26"/>
            <p:cNvGrpSpPr/>
            <p:nvPr/>
          </p:nvGrpSpPr>
          <p:grpSpPr>
            <a:xfrm>
              <a:off x="2689986" y="2502236"/>
              <a:ext cx="7541747" cy="1722644"/>
              <a:chOff x="1588450" y="1682850"/>
              <a:chExt cx="6017336" cy="1374447"/>
            </a:xfrm>
          </p:grpSpPr>
          <p:sp>
            <p:nvSpPr>
              <p:cNvPr id="28" name="淘宝-想搞设计PPT(倒卖必究)-28"/>
              <p:cNvSpPr>
                <a:spLocks noChangeArrowheads="1"/>
              </p:cNvSpPr>
              <p:nvPr/>
            </p:nvSpPr>
            <p:spPr bwMode="auto">
              <a:xfrm rot="18900000">
                <a:off x="1588450" y="1682850"/>
                <a:ext cx="1374448" cy="1374447"/>
              </a:xfrm>
              <a:prstGeom prst="rect">
                <a:avLst/>
              </a:prstGeom>
              <a:blipFill dpi="0" rotWithShape="0">
                <a:blip r:embed="rId3"/>
                <a:srcRect/>
                <a:stretch>
                  <a:fillRect/>
                </a:stretch>
              </a:blip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淘宝-想搞设计PPT(倒卖必究)-29"/>
              <p:cNvSpPr>
                <a:spLocks noChangeArrowheads="1"/>
              </p:cNvSpPr>
              <p:nvPr/>
            </p:nvSpPr>
            <p:spPr bwMode="auto">
              <a:xfrm rot="18900000">
                <a:off x="3920623" y="1682850"/>
                <a:ext cx="1374447" cy="1374447"/>
              </a:xfrm>
              <a:prstGeom prst="rect">
                <a:avLst/>
              </a:prstGeom>
              <a:blipFill dpi="0" rotWithShape="0">
                <a:blip r:embed="rId4"/>
                <a:srcRect/>
                <a:stretch>
                  <a:fillRect/>
                </a:stretch>
              </a:blip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淘宝-想搞设计PPT(倒卖必究)-30"/>
              <p:cNvSpPr>
                <a:spLocks noChangeArrowheads="1"/>
              </p:cNvSpPr>
              <p:nvPr/>
            </p:nvSpPr>
            <p:spPr bwMode="auto">
              <a:xfrm rot="18900000">
                <a:off x="6231339" y="1682850"/>
                <a:ext cx="1374447" cy="1374447"/>
              </a:xfrm>
              <a:prstGeom prst="rect">
                <a:avLst/>
              </a:prstGeom>
              <a:blipFill dpi="0" rotWithShape="0">
                <a:blip r:embed="rId5"/>
                <a:srcRect/>
                <a:stretch>
                  <a:fillRect/>
                </a:stretch>
              </a:blipFill>
              <a:ln w="6350">
                <a:noFill/>
                <a:miter lim="800000"/>
                <a:headEnd/>
                <a:tailE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charset="0"/>
                    <a:ea typeface="宋体" charset="-122"/>
                    <a:cs typeface="+mn-cs"/>
                  </a:defRPr>
                </a:lvl1pPr>
                <a:lvl2pPr marL="457200" algn="l" rtl="0" eaLnBrk="0" fontAlgn="base" hangingPunct="0">
                  <a:spcBef>
                    <a:spcPct val="0"/>
                  </a:spcBef>
                  <a:spcAft>
                    <a:spcPct val="0"/>
                  </a:spcAft>
                  <a:defRPr sz="1300" b="1" kern="1200">
                    <a:solidFill>
                      <a:srgbClr val="000000"/>
                    </a:solidFill>
                    <a:latin typeface="Arial" charset="0"/>
                    <a:ea typeface="宋体" charset="-122"/>
                    <a:cs typeface="+mn-cs"/>
                  </a:defRPr>
                </a:lvl2pPr>
                <a:lvl3pPr marL="914400" algn="l" rtl="0" eaLnBrk="0" fontAlgn="base" hangingPunct="0">
                  <a:spcBef>
                    <a:spcPct val="0"/>
                  </a:spcBef>
                  <a:spcAft>
                    <a:spcPct val="0"/>
                  </a:spcAft>
                  <a:defRPr sz="1300" b="1" kern="1200">
                    <a:solidFill>
                      <a:srgbClr val="000000"/>
                    </a:solidFill>
                    <a:latin typeface="Arial" charset="0"/>
                    <a:ea typeface="宋体" charset="-122"/>
                    <a:cs typeface="+mn-cs"/>
                  </a:defRPr>
                </a:lvl3pPr>
                <a:lvl4pPr marL="1371600" algn="l" rtl="0" eaLnBrk="0" fontAlgn="base" hangingPunct="0">
                  <a:spcBef>
                    <a:spcPct val="0"/>
                  </a:spcBef>
                  <a:spcAft>
                    <a:spcPct val="0"/>
                  </a:spcAft>
                  <a:defRPr sz="1300" b="1" kern="1200">
                    <a:solidFill>
                      <a:srgbClr val="000000"/>
                    </a:solidFill>
                    <a:latin typeface="Arial" charset="0"/>
                    <a:ea typeface="宋体" charset="-122"/>
                    <a:cs typeface="+mn-cs"/>
                  </a:defRPr>
                </a:lvl4pPr>
                <a:lvl5pPr marL="1828800" algn="l" rtl="0" eaLnBrk="0" fontAlgn="base" hangingPunct="0">
                  <a:spcBef>
                    <a:spcPct val="0"/>
                  </a:spcBef>
                  <a:spcAft>
                    <a:spcPct val="0"/>
                  </a:spcAft>
                  <a:defRPr sz="1300" b="1" kern="1200">
                    <a:solidFill>
                      <a:srgbClr val="000000"/>
                    </a:solidFill>
                    <a:latin typeface="Arial" charset="0"/>
                    <a:ea typeface="宋体" charset="-122"/>
                    <a:cs typeface="+mn-cs"/>
                  </a:defRPr>
                </a:lvl5pPr>
                <a:lvl6pPr marL="2286000" algn="l" defTabSz="914400" rtl="0" eaLnBrk="1" latinLnBrk="0" hangingPunct="1">
                  <a:defRPr sz="1300" b="1" kern="1200">
                    <a:solidFill>
                      <a:srgbClr val="000000"/>
                    </a:solidFill>
                    <a:latin typeface="Arial" charset="0"/>
                    <a:ea typeface="宋体" charset="-122"/>
                    <a:cs typeface="+mn-cs"/>
                  </a:defRPr>
                </a:lvl6pPr>
                <a:lvl7pPr marL="2743200" algn="l" defTabSz="914400" rtl="0" eaLnBrk="1" latinLnBrk="0" hangingPunct="1">
                  <a:defRPr sz="1300" b="1" kern="1200">
                    <a:solidFill>
                      <a:srgbClr val="000000"/>
                    </a:solidFill>
                    <a:latin typeface="Arial" charset="0"/>
                    <a:ea typeface="宋体" charset="-122"/>
                    <a:cs typeface="+mn-cs"/>
                  </a:defRPr>
                </a:lvl7pPr>
                <a:lvl8pPr marL="3200400" algn="l" defTabSz="914400" rtl="0" eaLnBrk="1" latinLnBrk="0" hangingPunct="1">
                  <a:defRPr sz="1300" b="1" kern="1200">
                    <a:solidFill>
                      <a:srgbClr val="000000"/>
                    </a:solidFill>
                    <a:latin typeface="Arial" charset="0"/>
                    <a:ea typeface="宋体" charset="-122"/>
                    <a:cs typeface="+mn-cs"/>
                  </a:defRPr>
                </a:lvl8pPr>
                <a:lvl9pPr marL="3657600" algn="l" defTabSz="914400" rtl="0" eaLnBrk="1" latinLnBrk="0" hangingPunct="1">
                  <a:defRPr sz="1300" b="1" kern="1200">
                    <a:solidFill>
                      <a:srgbClr val="000000"/>
                    </a:solidFill>
                    <a:latin typeface="Arial" charset="0"/>
                    <a:ea typeface="宋体" charset="-122"/>
                    <a:cs typeface="+mn-cs"/>
                  </a:defRPr>
                </a:lvl9pPr>
              </a:lstStyle>
              <a:p>
                <a:pPr algn="ctr" defTabSz="1146070">
                  <a:lnSpc>
                    <a:spcPct val="120000"/>
                  </a:lnSpc>
                  <a:defRPr/>
                </a:pPr>
                <a:endParaRPr lang="zh-CN" altLang="en-US" sz="160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40" name="Picture 39" descr="华中科技大学.png"/>
          <p:cNvPicPr>
            <a:picLocks noChangeAspect="1"/>
          </p:cNvPicPr>
          <p:nvPr/>
        </p:nvPicPr>
        <p:blipFill>
          <a:blip r:embed="rId7"/>
          <a:stretch>
            <a:fillRect/>
          </a:stretch>
        </p:blipFill>
        <p:spPr>
          <a:xfrm>
            <a:off x="10530699" y="115868"/>
            <a:ext cx="1548051" cy="340017"/>
          </a:xfrm>
          <a:prstGeom prst="rect">
            <a:avLst/>
          </a:prstGeom>
        </p:spPr>
      </p:pic>
      <p:grpSp>
        <p:nvGrpSpPr>
          <p:cNvPr id="4" name="组合 3">
            <a:extLst>
              <a:ext uri="{FF2B5EF4-FFF2-40B4-BE49-F238E27FC236}">
                <a16:creationId xmlns:a16="http://schemas.microsoft.com/office/drawing/2014/main" id="{121BD2B7-968E-8889-63DE-F2CA5AD26D3B}"/>
              </a:ext>
            </a:extLst>
          </p:cNvPr>
          <p:cNvGrpSpPr/>
          <p:nvPr/>
        </p:nvGrpSpPr>
        <p:grpSpPr>
          <a:xfrm>
            <a:off x="0" y="346811"/>
            <a:ext cx="12190413" cy="718654"/>
            <a:chOff x="0" y="346811"/>
            <a:chExt cx="12190413" cy="718654"/>
          </a:xfrm>
        </p:grpSpPr>
        <p:sp>
          <p:nvSpPr>
            <p:cNvPr id="5" name="淘宝-想搞设计PPT(倒卖必究)-5">
              <a:extLst>
                <a:ext uri="{FF2B5EF4-FFF2-40B4-BE49-F238E27FC236}">
                  <a16:creationId xmlns:a16="http://schemas.microsoft.com/office/drawing/2014/main" id="{6EA603A9-4953-B0ED-E68F-000B01F62CE8}"/>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淘宝-想搞设计PPT(倒卖必究)-6">
              <a:extLst>
                <a:ext uri="{FF2B5EF4-FFF2-40B4-BE49-F238E27FC236}">
                  <a16:creationId xmlns:a16="http://schemas.microsoft.com/office/drawing/2014/main" id="{1AB27401-46BB-2833-5220-08B5F90BA042}"/>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7" name="组合 6">
              <a:extLst>
                <a:ext uri="{FF2B5EF4-FFF2-40B4-BE49-F238E27FC236}">
                  <a16:creationId xmlns:a16="http://schemas.microsoft.com/office/drawing/2014/main" id="{B6F03899-C6B5-8AC4-0303-71FEC51B95AB}"/>
                </a:ext>
              </a:extLst>
            </p:cNvPr>
            <p:cNvGrpSpPr/>
            <p:nvPr/>
          </p:nvGrpSpPr>
          <p:grpSpPr>
            <a:xfrm>
              <a:off x="4639555" y="346811"/>
              <a:ext cx="3520763" cy="718654"/>
              <a:chOff x="4639555" y="346811"/>
              <a:chExt cx="3520763" cy="718654"/>
            </a:xfrm>
          </p:grpSpPr>
          <p:grpSp>
            <p:nvGrpSpPr>
              <p:cNvPr id="8" name="组合 7">
                <a:extLst>
                  <a:ext uri="{FF2B5EF4-FFF2-40B4-BE49-F238E27FC236}">
                    <a16:creationId xmlns:a16="http://schemas.microsoft.com/office/drawing/2014/main" id="{E8890311-D785-B4E9-6EE5-06D5160D1A9D}"/>
                  </a:ext>
                </a:extLst>
              </p:cNvPr>
              <p:cNvGrpSpPr/>
              <p:nvPr/>
            </p:nvGrpSpPr>
            <p:grpSpPr>
              <a:xfrm>
                <a:off x="5345943" y="346811"/>
                <a:ext cx="2814375" cy="718654"/>
                <a:chOff x="4774418" y="396102"/>
                <a:chExt cx="2814375" cy="718654"/>
              </a:xfrm>
            </p:grpSpPr>
            <p:sp>
              <p:nvSpPr>
                <p:cNvPr id="38" name="淘宝-想搞设计PPT(倒卖必究)-38">
                  <a:extLst>
                    <a:ext uri="{FF2B5EF4-FFF2-40B4-BE49-F238E27FC236}">
                      <a16:creationId xmlns:a16="http://schemas.microsoft.com/office/drawing/2014/main" id="{FD10CE97-6019-5876-5840-259859319268}"/>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39" name="淘宝-想搞设计PPT(倒卖必究)-39">
                  <a:extLst>
                    <a:ext uri="{FF2B5EF4-FFF2-40B4-BE49-F238E27FC236}">
                      <a16:creationId xmlns:a16="http://schemas.microsoft.com/office/drawing/2014/main" id="{E73D39F4-4BC0-9352-C7F8-CAB1411B28F3}"/>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0" name="组合 9">
                <a:extLst>
                  <a:ext uri="{FF2B5EF4-FFF2-40B4-BE49-F238E27FC236}">
                    <a16:creationId xmlns:a16="http://schemas.microsoft.com/office/drawing/2014/main" id="{699D6B61-E229-2754-5600-CFE3AA0EEC60}"/>
                  </a:ext>
                </a:extLst>
              </p:cNvPr>
              <p:cNvGrpSpPr/>
              <p:nvPr/>
            </p:nvGrpSpPr>
            <p:grpSpPr>
              <a:xfrm flipH="1">
                <a:off x="4639555" y="400040"/>
                <a:ext cx="1054099" cy="619705"/>
                <a:chOff x="4428098" y="592147"/>
                <a:chExt cx="3450476" cy="1826336"/>
              </a:xfrm>
            </p:grpSpPr>
            <p:sp>
              <p:nvSpPr>
                <p:cNvPr id="12" name="淘宝-想搞设计PPT(倒卖必究)-12">
                  <a:extLst>
                    <a:ext uri="{FF2B5EF4-FFF2-40B4-BE49-F238E27FC236}">
                      <a16:creationId xmlns:a16="http://schemas.microsoft.com/office/drawing/2014/main" id="{259DA9E6-4E75-9E65-D55D-F263EA5BF924}"/>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4" name="淘宝-想搞设计PPT(倒卖必究)-34">
                  <a:extLst>
                    <a:ext uri="{FF2B5EF4-FFF2-40B4-BE49-F238E27FC236}">
                      <a16:creationId xmlns:a16="http://schemas.microsoft.com/office/drawing/2014/main" id="{C335A40E-A14F-4DE8-C887-135FE6958C2A}"/>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淘宝-想搞设计PPT(倒卖必究)-35">
                  <a:extLst>
                    <a:ext uri="{FF2B5EF4-FFF2-40B4-BE49-F238E27FC236}">
                      <a16:creationId xmlns:a16="http://schemas.microsoft.com/office/drawing/2014/main" id="{FFDBC8FA-8109-D217-E6FA-4E57E8D91BB1}"/>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淘宝-想搞设计PPT(倒卖必究)-36">
                  <a:extLst>
                    <a:ext uri="{FF2B5EF4-FFF2-40B4-BE49-F238E27FC236}">
                      <a16:creationId xmlns:a16="http://schemas.microsoft.com/office/drawing/2014/main" id="{1AB4E856-2FBF-0FFE-5CD1-8928A97616ED}"/>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淘宝-想搞设计PPT(倒卖必究)-37">
                  <a:extLst>
                    <a:ext uri="{FF2B5EF4-FFF2-40B4-BE49-F238E27FC236}">
                      <a16:creationId xmlns:a16="http://schemas.microsoft.com/office/drawing/2014/main" id="{00DFE067-EE0E-D0DC-9A3E-7794CCA97052}"/>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180460325"/>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000"/>
                                        <p:tgtEl>
                                          <p:spTgt spid="31"/>
                                        </p:tgtEl>
                                      </p:cBhvr>
                                    </p:animEffect>
                                    <p:anim calcmode="lin" valueType="num">
                                      <p:cBhvr>
                                        <p:cTn id="8" dur="2000" fill="hold"/>
                                        <p:tgtEl>
                                          <p:spTgt spid="31"/>
                                        </p:tgtEl>
                                        <p:attrNameLst>
                                          <p:attrName>ppt_w</p:attrName>
                                        </p:attrNameLst>
                                      </p:cBhvr>
                                      <p:tavLst>
                                        <p:tav tm="0" fmla="#ppt_w*sin(2.5*pi*$)">
                                          <p:val>
                                            <p:fltVal val="0"/>
                                          </p:val>
                                        </p:tav>
                                        <p:tav tm="100000">
                                          <p:val>
                                            <p:fltVal val="1"/>
                                          </p:val>
                                        </p:tav>
                                      </p:tavLst>
                                    </p:anim>
                                    <p:anim calcmode="lin" valueType="num">
                                      <p:cBhvr>
                                        <p:cTn id="9" dur="2000" fill="hold"/>
                                        <p:tgtEl>
                                          <p:spTgt spid="31"/>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000"/>
                                        <p:tgtEl>
                                          <p:spTgt spid="32"/>
                                        </p:tgtEl>
                                      </p:cBhvr>
                                    </p:animEffect>
                                    <p:anim calcmode="lin" valueType="num">
                                      <p:cBhvr>
                                        <p:cTn id="13" dur="2000" fill="hold"/>
                                        <p:tgtEl>
                                          <p:spTgt spid="32"/>
                                        </p:tgtEl>
                                        <p:attrNameLst>
                                          <p:attrName>ppt_w</p:attrName>
                                        </p:attrNameLst>
                                      </p:cBhvr>
                                      <p:tavLst>
                                        <p:tav tm="0" fmla="#ppt_w*sin(2.5*pi*$)">
                                          <p:val>
                                            <p:fltVal val="0"/>
                                          </p:val>
                                        </p:tav>
                                        <p:tav tm="100000">
                                          <p:val>
                                            <p:fltVal val="1"/>
                                          </p:val>
                                        </p:tav>
                                      </p:tavLst>
                                    </p:anim>
                                    <p:anim calcmode="lin" valueType="num">
                                      <p:cBhvr>
                                        <p:cTn id="14" dur="2000" fill="hold"/>
                                        <p:tgtEl>
                                          <p:spTgt spid="32"/>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2000"/>
                                        <p:tgtEl>
                                          <p:spTgt spid="33"/>
                                        </p:tgtEl>
                                      </p:cBhvr>
                                    </p:animEffect>
                                    <p:anim calcmode="lin" valueType="num">
                                      <p:cBhvr>
                                        <p:cTn id="18" dur="2000" fill="hold"/>
                                        <p:tgtEl>
                                          <p:spTgt spid="33"/>
                                        </p:tgtEl>
                                        <p:attrNameLst>
                                          <p:attrName>ppt_w</p:attrName>
                                        </p:attrNameLst>
                                      </p:cBhvr>
                                      <p:tavLst>
                                        <p:tav tm="0" fmla="#ppt_w*sin(2.5*pi*$)">
                                          <p:val>
                                            <p:fltVal val="0"/>
                                          </p:val>
                                        </p:tav>
                                        <p:tav tm="100000">
                                          <p:val>
                                            <p:fltVal val="1"/>
                                          </p:val>
                                        </p:tav>
                                      </p:tavLst>
                                    </p:anim>
                                    <p:anim calcmode="lin" valueType="num">
                                      <p:cBhvr>
                                        <p:cTn id="19" dur="2000" fill="hold"/>
                                        <p:tgtEl>
                                          <p:spTgt spid="33"/>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401915" y="2384626"/>
            <a:ext cx="11464200" cy="3580724"/>
            <a:chOff x="387401" y="1281562"/>
            <a:chExt cx="7300095" cy="2280109"/>
          </a:xfrm>
        </p:grpSpPr>
        <p:sp>
          <p:nvSpPr>
            <p:cNvPr id="23" name="淘宝-想搞设计PPT(倒卖必究)-23"/>
            <p:cNvSpPr/>
            <p:nvPr/>
          </p:nvSpPr>
          <p:spPr>
            <a:xfrm>
              <a:off x="412801" y="2164264"/>
              <a:ext cx="7193266" cy="127760"/>
            </a:xfrm>
            <a:prstGeom prst="notchedRightArrow">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4" name="淘宝-想搞设计PPT(倒卖必究)-24"/>
            <p:cNvSpPr/>
            <p:nvPr/>
          </p:nvSpPr>
          <p:spPr>
            <a:xfrm rot="2700000" flipV="1">
              <a:off x="387401" y="1281562"/>
              <a:ext cx="674282" cy="674282"/>
            </a:xfrm>
            <a:prstGeom prst="teardrop">
              <a:avLst>
                <a:gd name="adj" fmla="val 103995"/>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6" name="淘宝-想搞设计PPT(倒卖必究)-26"/>
            <p:cNvSpPr txBox="1"/>
            <p:nvPr/>
          </p:nvSpPr>
          <p:spPr>
            <a:xfrm>
              <a:off x="445875" y="1382918"/>
              <a:ext cx="557505" cy="494504"/>
            </a:xfrm>
            <a:prstGeom prst="rect">
              <a:avLst/>
            </a:prstGeom>
            <a:noFill/>
          </p:spPr>
          <p:txBody>
            <a:bodyPr wrap="square" lIns="72000" tIns="0" rIns="72000" bIns="0" rtlCol="0" anchor="ctr">
              <a:noAutofit/>
            </a:bodyPr>
            <a:lstStyle/>
            <a:p>
              <a:pPr lvl="0" algn="ctr">
                <a:lnSpc>
                  <a:spcPts val="1000"/>
                </a:lnSpc>
              </a:pPr>
              <a:r>
                <a:rPr lang="en-US" altLang="ko-KR" sz="1400" dirty="0">
                  <a:solidFill>
                    <a:schemeClr val="bg1">
                      <a:alpha val="70000"/>
                    </a:schemeClr>
                  </a:solidFill>
                  <a:latin typeface="微软雅黑" panose="020B0503020204020204" pitchFamily="34" charset="-122"/>
                  <a:cs typeface="Roboto condensed"/>
                </a:rPr>
                <a:t> </a:t>
              </a:r>
            </a:p>
            <a:p>
              <a:pPr lvl="0" algn="ctr">
                <a:lnSpc>
                  <a:spcPts val="2000"/>
                </a:lnSpc>
              </a:pPr>
              <a:r>
                <a:rPr lang="en-US" altLang="ko-KR" sz="3600" dirty="0">
                  <a:solidFill>
                    <a:schemeClr val="bg1"/>
                  </a:solidFill>
                  <a:latin typeface="微软雅黑" panose="020B0503020204020204" pitchFamily="34" charset="-122"/>
                  <a:cs typeface="Roboto condensed"/>
                </a:rPr>
                <a:t>01</a:t>
              </a:r>
              <a:endParaRPr lang="ko-KR" altLang="en-US" sz="3600" dirty="0">
                <a:solidFill>
                  <a:schemeClr val="bg1"/>
                </a:solidFill>
                <a:latin typeface="微软雅黑" panose="020B0503020204020204" pitchFamily="34" charset="-122"/>
                <a:cs typeface="Roboto condensed"/>
              </a:endParaRPr>
            </a:p>
          </p:txBody>
        </p:sp>
        <p:sp>
          <p:nvSpPr>
            <p:cNvPr id="27" name="淘宝-想搞设计PPT(倒卖必究)-27"/>
            <p:cNvSpPr/>
            <p:nvPr/>
          </p:nvSpPr>
          <p:spPr>
            <a:xfrm>
              <a:off x="673742" y="2176963"/>
              <a:ext cx="101600" cy="101600"/>
            </a:xfrm>
            <a:prstGeom prst="ellipse">
              <a:avLst/>
            </a:prstGeom>
            <a:solidFill>
              <a:srgbClr val="15548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8" name="淘宝-想搞设计PPT(倒卖必究)-28"/>
            <p:cNvSpPr/>
            <p:nvPr/>
          </p:nvSpPr>
          <p:spPr>
            <a:xfrm rot="2700000" flipV="1">
              <a:off x="1851076" y="1281562"/>
              <a:ext cx="674282" cy="674282"/>
            </a:xfrm>
            <a:prstGeom prst="teardrop">
              <a:avLst>
                <a:gd name="adj" fmla="val 103995"/>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29" name="淘宝-想搞设计PPT(倒卖必究)-29"/>
            <p:cNvSpPr txBox="1"/>
            <p:nvPr/>
          </p:nvSpPr>
          <p:spPr>
            <a:xfrm>
              <a:off x="1909550" y="1382918"/>
              <a:ext cx="557505" cy="494504"/>
            </a:xfrm>
            <a:prstGeom prst="rect">
              <a:avLst/>
            </a:prstGeom>
            <a:noFill/>
          </p:spPr>
          <p:txBody>
            <a:bodyPr wrap="square" lIns="72000" tIns="0" rIns="72000" bIns="0" rtlCol="0" anchor="ctr">
              <a:noAutofit/>
            </a:bodyPr>
            <a:lstStyle/>
            <a:p>
              <a:pPr lvl="0" algn="ctr">
                <a:lnSpc>
                  <a:spcPts val="1000"/>
                </a:lnSpc>
              </a:pPr>
              <a:r>
                <a:rPr lang="en-US" altLang="ko-KR" sz="1400" dirty="0">
                  <a:solidFill>
                    <a:schemeClr val="bg1">
                      <a:alpha val="70000"/>
                    </a:schemeClr>
                  </a:solidFill>
                  <a:latin typeface="微软雅黑" panose="020B0503020204020204" pitchFamily="34" charset="-122"/>
                  <a:cs typeface="Roboto condensed"/>
                </a:rPr>
                <a:t> </a:t>
              </a:r>
            </a:p>
            <a:p>
              <a:pPr lvl="0" algn="ctr">
                <a:lnSpc>
                  <a:spcPts val="2000"/>
                </a:lnSpc>
              </a:pPr>
              <a:r>
                <a:rPr lang="en-US" altLang="ko-KR" sz="3600" dirty="0">
                  <a:solidFill>
                    <a:schemeClr val="bg1"/>
                  </a:solidFill>
                  <a:latin typeface="微软雅黑" panose="020B0503020204020204" pitchFamily="34" charset="-122"/>
                  <a:cs typeface="Roboto condensed"/>
                </a:rPr>
                <a:t>02</a:t>
              </a:r>
              <a:endParaRPr lang="ko-KR" altLang="en-US" sz="3600" dirty="0">
                <a:solidFill>
                  <a:schemeClr val="bg1"/>
                </a:solidFill>
                <a:latin typeface="微软雅黑" panose="020B0503020204020204" pitchFamily="34" charset="-122"/>
                <a:cs typeface="Roboto condensed"/>
              </a:endParaRPr>
            </a:p>
          </p:txBody>
        </p:sp>
        <p:sp>
          <p:nvSpPr>
            <p:cNvPr id="30" name="淘宝-想搞设计PPT(倒卖必究)-30"/>
            <p:cNvSpPr/>
            <p:nvPr/>
          </p:nvSpPr>
          <p:spPr>
            <a:xfrm>
              <a:off x="2140592" y="2176963"/>
              <a:ext cx="101600" cy="101600"/>
            </a:xfrm>
            <a:prstGeom prst="ellipse">
              <a:avLst/>
            </a:prstGeom>
            <a:solidFill>
              <a:srgbClr val="0F3C6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1" name="淘宝-想搞设计PPT(倒卖必究)-31"/>
            <p:cNvSpPr/>
            <p:nvPr/>
          </p:nvSpPr>
          <p:spPr>
            <a:xfrm rot="2700000" flipV="1">
              <a:off x="3314751" y="1281562"/>
              <a:ext cx="674282" cy="674282"/>
            </a:xfrm>
            <a:prstGeom prst="teardrop">
              <a:avLst>
                <a:gd name="adj" fmla="val 103995"/>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2" name="淘宝-想搞设计PPT(倒卖必究)-32"/>
            <p:cNvSpPr txBox="1"/>
            <p:nvPr/>
          </p:nvSpPr>
          <p:spPr>
            <a:xfrm>
              <a:off x="3373225" y="1382918"/>
              <a:ext cx="557505" cy="494504"/>
            </a:xfrm>
            <a:prstGeom prst="rect">
              <a:avLst/>
            </a:prstGeom>
            <a:noFill/>
          </p:spPr>
          <p:txBody>
            <a:bodyPr wrap="square" lIns="72000" tIns="0" rIns="72000" bIns="0" rtlCol="0" anchor="ctr">
              <a:noAutofit/>
            </a:bodyPr>
            <a:lstStyle/>
            <a:p>
              <a:pPr lvl="0" algn="ctr">
                <a:lnSpc>
                  <a:spcPts val="1000"/>
                </a:lnSpc>
              </a:pP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03</a:t>
              </a:r>
              <a:endParaRPr lang="ko-KR" altLang="en-US" sz="3600" dirty="0">
                <a:solidFill>
                  <a:schemeClr val="bg1"/>
                </a:solidFill>
                <a:latin typeface="微软雅黑" panose="020B0503020204020204" pitchFamily="34" charset="-122"/>
                <a:cs typeface="Roboto condensed"/>
              </a:endParaRPr>
            </a:p>
          </p:txBody>
        </p:sp>
        <p:sp>
          <p:nvSpPr>
            <p:cNvPr id="33" name="淘宝-想搞设计PPT(倒卖必究)-33"/>
            <p:cNvSpPr/>
            <p:nvPr/>
          </p:nvSpPr>
          <p:spPr>
            <a:xfrm>
              <a:off x="3601092" y="2176963"/>
              <a:ext cx="101600" cy="101600"/>
            </a:xfrm>
            <a:prstGeom prst="ellipse">
              <a:avLst/>
            </a:prstGeom>
            <a:solidFill>
              <a:srgbClr val="15548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4" name="淘宝-想搞设计PPT(倒卖必究)-34"/>
            <p:cNvSpPr/>
            <p:nvPr/>
          </p:nvSpPr>
          <p:spPr>
            <a:xfrm rot="2700000" flipV="1">
              <a:off x="4778426" y="1281562"/>
              <a:ext cx="674282" cy="674282"/>
            </a:xfrm>
            <a:prstGeom prst="teardrop">
              <a:avLst>
                <a:gd name="adj" fmla="val 103995"/>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5" name="淘宝-想搞设计PPT(倒卖必究)-35"/>
            <p:cNvSpPr txBox="1"/>
            <p:nvPr/>
          </p:nvSpPr>
          <p:spPr>
            <a:xfrm>
              <a:off x="4836900" y="1382918"/>
              <a:ext cx="557505" cy="494504"/>
            </a:xfrm>
            <a:prstGeom prst="rect">
              <a:avLst/>
            </a:prstGeom>
            <a:noFill/>
          </p:spPr>
          <p:txBody>
            <a:bodyPr wrap="square" lIns="72000" tIns="0" rIns="72000" bIns="0" rtlCol="0" anchor="ctr">
              <a:noAutofit/>
            </a:bodyPr>
            <a:lstStyle/>
            <a:p>
              <a:pPr lvl="0" algn="ctr">
                <a:lnSpc>
                  <a:spcPts val="1000"/>
                </a:lnSpc>
              </a:pP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04</a:t>
              </a:r>
              <a:endParaRPr lang="ko-KR" altLang="en-US" sz="3600" dirty="0">
                <a:solidFill>
                  <a:schemeClr val="bg1"/>
                </a:solidFill>
                <a:latin typeface="微软雅黑" panose="020B0503020204020204" pitchFamily="34" charset="-122"/>
                <a:cs typeface="Roboto condensed"/>
              </a:endParaRPr>
            </a:p>
          </p:txBody>
        </p:sp>
        <p:sp>
          <p:nvSpPr>
            <p:cNvPr id="36" name="淘宝-想搞设计PPT(倒卖必究)-36"/>
            <p:cNvSpPr/>
            <p:nvPr/>
          </p:nvSpPr>
          <p:spPr>
            <a:xfrm>
              <a:off x="5067942" y="2176963"/>
              <a:ext cx="101600" cy="101600"/>
            </a:xfrm>
            <a:prstGeom prst="ellipse">
              <a:avLst/>
            </a:prstGeom>
            <a:solidFill>
              <a:srgbClr val="0F3C6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7" name="淘宝-想搞设计PPT(倒卖必究)-37"/>
            <p:cNvSpPr/>
            <p:nvPr/>
          </p:nvSpPr>
          <p:spPr>
            <a:xfrm rot="2700000" flipV="1">
              <a:off x="6242101" y="1281562"/>
              <a:ext cx="674282" cy="674282"/>
            </a:xfrm>
            <a:prstGeom prst="teardrop">
              <a:avLst>
                <a:gd name="adj" fmla="val 103995"/>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sp>
          <p:nvSpPr>
            <p:cNvPr id="38" name="淘宝-想搞设计PPT(倒卖必究)-38"/>
            <p:cNvSpPr txBox="1"/>
            <p:nvPr/>
          </p:nvSpPr>
          <p:spPr>
            <a:xfrm>
              <a:off x="6300575" y="1382918"/>
              <a:ext cx="557505" cy="494504"/>
            </a:xfrm>
            <a:prstGeom prst="rect">
              <a:avLst/>
            </a:prstGeom>
            <a:noFill/>
          </p:spPr>
          <p:txBody>
            <a:bodyPr wrap="square" lIns="72000" tIns="0" rIns="72000" bIns="0" rtlCol="0" anchor="ctr">
              <a:noAutofit/>
            </a:bodyPr>
            <a:lstStyle/>
            <a:p>
              <a:pPr lvl="0" algn="ctr">
                <a:lnSpc>
                  <a:spcPts val="1000"/>
                </a:lnSpc>
              </a:pPr>
              <a:endParaRPr lang="en-US" altLang="ko-KR" sz="1400" dirty="0">
                <a:solidFill>
                  <a:schemeClr val="bg1">
                    <a:alpha val="70000"/>
                  </a:schemeClr>
                </a:solidFill>
                <a:latin typeface="微软雅黑" panose="020B0503020204020204" pitchFamily="34" charset="-122"/>
                <a:cs typeface="Roboto condensed"/>
              </a:endParaRPr>
            </a:p>
            <a:p>
              <a:pPr lvl="0" algn="ctr">
                <a:lnSpc>
                  <a:spcPts val="2000"/>
                </a:lnSpc>
              </a:pPr>
              <a:r>
                <a:rPr lang="en-US" altLang="ko-KR" sz="3600" dirty="0">
                  <a:solidFill>
                    <a:schemeClr val="bg1"/>
                  </a:solidFill>
                  <a:latin typeface="微软雅黑" panose="020B0503020204020204" pitchFamily="34" charset="-122"/>
                  <a:cs typeface="Roboto condensed"/>
                </a:rPr>
                <a:t>05</a:t>
              </a:r>
              <a:endParaRPr lang="ko-KR" altLang="en-US" sz="3600" dirty="0">
                <a:solidFill>
                  <a:schemeClr val="bg1"/>
                </a:solidFill>
                <a:latin typeface="微软雅黑" panose="020B0503020204020204" pitchFamily="34" charset="-122"/>
                <a:cs typeface="Roboto condensed"/>
              </a:endParaRPr>
            </a:p>
          </p:txBody>
        </p:sp>
        <p:sp>
          <p:nvSpPr>
            <p:cNvPr id="39" name="淘宝-想搞设计PPT(倒卖必究)-39"/>
            <p:cNvSpPr/>
            <p:nvPr/>
          </p:nvSpPr>
          <p:spPr>
            <a:xfrm>
              <a:off x="6528442" y="2176963"/>
              <a:ext cx="101600" cy="101600"/>
            </a:xfrm>
            <a:prstGeom prst="ellipse">
              <a:avLst/>
            </a:prstGeom>
            <a:solidFill>
              <a:srgbClr val="15548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200" dirty="0">
                <a:latin typeface="微软雅黑" panose="020B0503020204020204" pitchFamily="34" charset="-122"/>
                <a:cs typeface="Roboto condensed"/>
              </a:endParaRPr>
            </a:p>
          </p:txBody>
        </p:sp>
        <p:grpSp>
          <p:nvGrpSpPr>
            <p:cNvPr id="40" name="Group 24"/>
            <p:cNvGrpSpPr/>
            <p:nvPr/>
          </p:nvGrpSpPr>
          <p:grpSpPr>
            <a:xfrm>
              <a:off x="569867" y="2404330"/>
              <a:ext cx="1262929" cy="1157341"/>
              <a:chOff x="667471" y="2995559"/>
              <a:chExt cx="1262929" cy="1157341"/>
            </a:xfrm>
          </p:grpSpPr>
          <p:sp>
            <p:nvSpPr>
              <p:cNvPr id="53" name="淘宝-想搞设计PPT(倒卖必究)-53"/>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54" name="淘宝-想搞设计PPT(倒卖必究)-54"/>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nvGrpSpPr>
            <p:cNvPr id="41" name="Group 27"/>
            <p:cNvGrpSpPr/>
            <p:nvPr/>
          </p:nvGrpSpPr>
          <p:grpSpPr>
            <a:xfrm>
              <a:off x="2033542" y="2404330"/>
              <a:ext cx="1262929" cy="1157341"/>
              <a:chOff x="667471" y="2995559"/>
              <a:chExt cx="1262929" cy="1157341"/>
            </a:xfrm>
          </p:grpSpPr>
          <p:sp>
            <p:nvSpPr>
              <p:cNvPr id="51" name="淘宝-想搞设计PPT(倒卖必究)-51"/>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52" name="淘宝-想搞设计PPT(倒卖必究)-52"/>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nvGrpSpPr>
            <p:cNvPr id="42" name="Group 30"/>
            <p:cNvGrpSpPr/>
            <p:nvPr/>
          </p:nvGrpSpPr>
          <p:grpSpPr>
            <a:xfrm>
              <a:off x="3497217" y="2404330"/>
              <a:ext cx="1262929" cy="1157341"/>
              <a:chOff x="667471" y="2995559"/>
              <a:chExt cx="1262929" cy="1157341"/>
            </a:xfrm>
          </p:grpSpPr>
          <p:sp>
            <p:nvSpPr>
              <p:cNvPr id="49" name="淘宝-想搞设计PPT(倒卖必究)-49"/>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50" name="淘宝-想搞设计PPT(倒卖必究)-50"/>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nvGrpSpPr>
            <p:cNvPr id="43" name="Group 33"/>
            <p:cNvGrpSpPr/>
            <p:nvPr/>
          </p:nvGrpSpPr>
          <p:grpSpPr>
            <a:xfrm>
              <a:off x="4960892" y="2404330"/>
              <a:ext cx="1262929" cy="1157341"/>
              <a:chOff x="667471" y="2995559"/>
              <a:chExt cx="1262929" cy="1157341"/>
            </a:xfrm>
          </p:grpSpPr>
          <p:sp>
            <p:nvSpPr>
              <p:cNvPr id="47" name="淘宝-想搞设计PPT(倒卖必究)-47"/>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48" name="淘宝-想搞设计PPT(倒卖必究)-48"/>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nvGrpSpPr>
            <p:cNvPr id="44" name="Group 36"/>
            <p:cNvGrpSpPr/>
            <p:nvPr/>
          </p:nvGrpSpPr>
          <p:grpSpPr>
            <a:xfrm>
              <a:off x="6424567" y="2404330"/>
              <a:ext cx="1262929" cy="1157341"/>
              <a:chOff x="667471" y="2995559"/>
              <a:chExt cx="1262929" cy="1157341"/>
            </a:xfrm>
          </p:grpSpPr>
          <p:sp>
            <p:nvSpPr>
              <p:cNvPr id="45" name="淘宝-想搞设计PPT(倒卖必究)-45"/>
              <p:cNvSpPr txBox="1"/>
              <p:nvPr/>
            </p:nvSpPr>
            <p:spPr>
              <a:xfrm>
                <a:off x="667471" y="2995559"/>
                <a:ext cx="1156100" cy="235181"/>
              </a:xfrm>
              <a:prstGeom prst="rect">
                <a:avLst/>
              </a:prstGeom>
              <a:noFill/>
            </p:spPr>
            <p:txBody>
              <a:bodyPr wrap="square" rtlCol="0">
                <a:spAutoFit/>
              </a:bodyPr>
              <a:lstStyle/>
              <a:p>
                <a:pPr lvl="0"/>
                <a:r>
                  <a:rPr lang="zh-CN" altLang="en-US" b="1" dirty="0">
                    <a:solidFill>
                      <a:schemeClr val="bg1">
                        <a:lumMod val="50000"/>
                      </a:schemeClr>
                    </a:solidFill>
                    <a:latin typeface="微软雅黑" panose="020B0503020204020204" pitchFamily="34" charset="-122"/>
                    <a:ea typeface="微软雅黑" panose="020B0503020204020204" pitchFamily="34" charset="-122"/>
                    <a:cs typeface="Roboto condensed"/>
                  </a:rPr>
                  <a:t>加入你的标题</a:t>
                </a:r>
                <a:endParaRPr lang="ko-KR" altLang="en-US" b="1" dirty="0">
                  <a:solidFill>
                    <a:schemeClr val="bg1">
                      <a:lumMod val="50000"/>
                    </a:schemeClr>
                  </a:solidFill>
                  <a:latin typeface="微软雅黑" panose="020B0503020204020204" pitchFamily="34" charset="-122"/>
                  <a:cs typeface="Roboto condensed"/>
                </a:endParaRPr>
              </a:p>
            </p:txBody>
          </p:sp>
          <p:sp>
            <p:nvSpPr>
              <p:cNvPr id="46" name="淘宝-想搞设计PPT(倒卖必究)-46"/>
              <p:cNvSpPr txBox="1">
                <a:spLocks/>
              </p:cNvSpPr>
              <p:nvPr/>
            </p:nvSpPr>
            <p:spPr>
              <a:xfrm>
                <a:off x="667471" y="3229080"/>
                <a:ext cx="1262929" cy="9238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微软雅黑" panose="020B0503020204020204" pitchFamily="34" charset="-122"/>
                    <a:cs typeface="Roboto condensed"/>
                  </a:rPr>
                  <a:t>Lorem ipsum dolor sit amet, consectetur adipiscing elit. Curabitur elementum posuere pretium. </a:t>
                </a:r>
              </a:p>
            </p:txBody>
          </p:sp>
        </p:grpSp>
      </p:grpSp>
      <p:pic>
        <p:nvPicPr>
          <p:cNvPr id="4" name="淘宝-想搞设计PPT(倒卖必究)-4">
            <a:extLst>
              <a:ext uri="{FF2B5EF4-FFF2-40B4-BE49-F238E27FC236}">
                <a16:creationId xmlns:a16="http://schemas.microsoft.com/office/drawing/2014/main" id="{F3183D08-313B-71B6-71E4-6AA287AAF1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598" y="737261"/>
            <a:ext cx="2871680" cy="1534990"/>
          </a:xfrm>
          <a:prstGeom prst="rect">
            <a:avLst/>
          </a:prstGeom>
        </p:spPr>
      </p:pic>
      <p:pic>
        <p:nvPicPr>
          <p:cNvPr id="62" name="Picture 61" descr="华中科技大学.png"/>
          <p:cNvPicPr>
            <a:picLocks noChangeAspect="1"/>
          </p:cNvPicPr>
          <p:nvPr/>
        </p:nvPicPr>
        <p:blipFill>
          <a:blip r:embed="rId5"/>
          <a:stretch>
            <a:fillRect/>
          </a:stretch>
        </p:blipFill>
        <p:spPr>
          <a:xfrm>
            <a:off x="10530699" y="115868"/>
            <a:ext cx="1548051" cy="340017"/>
          </a:xfrm>
          <a:prstGeom prst="rect">
            <a:avLst/>
          </a:prstGeom>
        </p:spPr>
      </p:pic>
      <p:grpSp>
        <p:nvGrpSpPr>
          <p:cNvPr id="5" name="组合 4">
            <a:extLst>
              <a:ext uri="{FF2B5EF4-FFF2-40B4-BE49-F238E27FC236}">
                <a16:creationId xmlns:a16="http://schemas.microsoft.com/office/drawing/2014/main" id="{B92F5683-80F5-E606-E4AA-ED18F16B809A}"/>
              </a:ext>
            </a:extLst>
          </p:cNvPr>
          <p:cNvGrpSpPr/>
          <p:nvPr/>
        </p:nvGrpSpPr>
        <p:grpSpPr>
          <a:xfrm>
            <a:off x="0" y="346811"/>
            <a:ext cx="12190413" cy="718654"/>
            <a:chOff x="0" y="346811"/>
            <a:chExt cx="12190413" cy="718654"/>
          </a:xfrm>
        </p:grpSpPr>
        <p:sp>
          <p:nvSpPr>
            <p:cNvPr id="6" name="淘宝-想搞设计PPT(倒卖必究)-6">
              <a:extLst>
                <a:ext uri="{FF2B5EF4-FFF2-40B4-BE49-F238E27FC236}">
                  <a16:creationId xmlns:a16="http://schemas.microsoft.com/office/drawing/2014/main" id="{158A14E9-9FB3-DB13-7EC7-CA273D2CAB97}"/>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 name="淘宝-想搞设计PPT(倒卖必究)-7">
              <a:extLst>
                <a:ext uri="{FF2B5EF4-FFF2-40B4-BE49-F238E27FC236}">
                  <a16:creationId xmlns:a16="http://schemas.microsoft.com/office/drawing/2014/main" id="{D74EA691-3DF6-4EF3-2ED7-00A7DEA338B9}"/>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8" name="组合 7">
              <a:extLst>
                <a:ext uri="{FF2B5EF4-FFF2-40B4-BE49-F238E27FC236}">
                  <a16:creationId xmlns:a16="http://schemas.microsoft.com/office/drawing/2014/main" id="{0880130C-95FC-F1EA-EE0C-3055419ACE7D}"/>
                </a:ext>
              </a:extLst>
            </p:cNvPr>
            <p:cNvGrpSpPr/>
            <p:nvPr/>
          </p:nvGrpSpPr>
          <p:grpSpPr>
            <a:xfrm>
              <a:off x="4639555" y="346811"/>
              <a:ext cx="3520763" cy="718654"/>
              <a:chOff x="4639555" y="346811"/>
              <a:chExt cx="3520763" cy="718654"/>
            </a:xfrm>
          </p:grpSpPr>
          <p:grpSp>
            <p:nvGrpSpPr>
              <p:cNvPr id="10" name="组合 9">
                <a:extLst>
                  <a:ext uri="{FF2B5EF4-FFF2-40B4-BE49-F238E27FC236}">
                    <a16:creationId xmlns:a16="http://schemas.microsoft.com/office/drawing/2014/main" id="{38257F08-2407-0E63-074D-2F62085EF9BB}"/>
                  </a:ext>
                </a:extLst>
              </p:cNvPr>
              <p:cNvGrpSpPr/>
              <p:nvPr/>
            </p:nvGrpSpPr>
            <p:grpSpPr>
              <a:xfrm>
                <a:off x="5345943" y="346811"/>
                <a:ext cx="2814375" cy="718654"/>
                <a:chOff x="4774418" y="396102"/>
                <a:chExt cx="2814375" cy="718654"/>
              </a:xfrm>
            </p:grpSpPr>
            <p:sp>
              <p:nvSpPr>
                <p:cNvPr id="60" name="淘宝-想搞设计PPT(倒卖必究)-60">
                  <a:extLst>
                    <a:ext uri="{FF2B5EF4-FFF2-40B4-BE49-F238E27FC236}">
                      <a16:creationId xmlns:a16="http://schemas.microsoft.com/office/drawing/2014/main" id="{0E16D10B-0CFF-5FE3-BA78-7ED78BB8D0AD}"/>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61" name="淘宝-想搞设计PPT(倒卖必究)-61">
                  <a:extLst>
                    <a:ext uri="{FF2B5EF4-FFF2-40B4-BE49-F238E27FC236}">
                      <a16:creationId xmlns:a16="http://schemas.microsoft.com/office/drawing/2014/main" id="{599F981B-4B9A-8F2A-35A4-35490CFC63C9}"/>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F32553A4-D8E5-2EA0-5B7C-957F0EFDD503}"/>
                  </a:ext>
                </a:extLst>
              </p:cNvPr>
              <p:cNvGrpSpPr/>
              <p:nvPr/>
            </p:nvGrpSpPr>
            <p:grpSpPr>
              <a:xfrm flipH="1">
                <a:off x="4639555" y="400040"/>
                <a:ext cx="1054099" cy="619705"/>
                <a:chOff x="4428098" y="592147"/>
                <a:chExt cx="3450476" cy="1826336"/>
              </a:xfrm>
            </p:grpSpPr>
            <p:sp>
              <p:nvSpPr>
                <p:cNvPr id="55" name="淘宝-想搞设计PPT(倒卖必究)-55">
                  <a:extLst>
                    <a:ext uri="{FF2B5EF4-FFF2-40B4-BE49-F238E27FC236}">
                      <a16:creationId xmlns:a16="http://schemas.microsoft.com/office/drawing/2014/main" id="{22D12E5C-B639-F741-02BD-4AD6BD3EC91A}"/>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56" name="淘宝-想搞设计PPT(倒卖必究)-56">
                  <a:extLst>
                    <a:ext uri="{FF2B5EF4-FFF2-40B4-BE49-F238E27FC236}">
                      <a16:creationId xmlns:a16="http://schemas.microsoft.com/office/drawing/2014/main" id="{28186252-844D-27EA-C16A-AFC4DE37EE12}"/>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淘宝-想搞设计PPT(倒卖必究)-57">
                  <a:extLst>
                    <a:ext uri="{FF2B5EF4-FFF2-40B4-BE49-F238E27FC236}">
                      <a16:creationId xmlns:a16="http://schemas.microsoft.com/office/drawing/2014/main" id="{4F4E535B-E16A-34DC-0584-07B67D341B91}"/>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淘宝-想搞设计PPT(倒卖必究)-58">
                  <a:extLst>
                    <a:ext uri="{FF2B5EF4-FFF2-40B4-BE49-F238E27FC236}">
                      <a16:creationId xmlns:a16="http://schemas.microsoft.com/office/drawing/2014/main" id="{C5013FD0-A484-A0BB-DAD3-9509C252FCAF}"/>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淘宝-想搞设计PPT(倒卖必究)-59">
                  <a:extLst>
                    <a:ext uri="{FF2B5EF4-FFF2-40B4-BE49-F238E27FC236}">
                      <a16:creationId xmlns:a16="http://schemas.microsoft.com/office/drawing/2014/main" id="{C5A94348-739F-D6FA-DD40-0881124D31EA}"/>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6513957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7F704F3-51F8-9A5C-F7CF-7BE152A8E07A}"/>
              </a:ext>
            </a:extLst>
          </p:cNvPr>
          <p:cNvGrpSpPr/>
          <p:nvPr/>
        </p:nvGrpSpPr>
        <p:grpSpPr>
          <a:xfrm>
            <a:off x="4872002" y="587594"/>
            <a:ext cx="7069603" cy="5384104"/>
            <a:chOff x="-765394" y="345318"/>
            <a:chExt cx="13325784" cy="10148715"/>
          </a:xfrm>
        </p:grpSpPr>
        <p:pic>
          <p:nvPicPr>
            <p:cNvPr id="49" name="Picture 48" descr="677d22b86e9b106229962a7e.jpg"/>
            <p:cNvPicPr>
              <a:picLocks noChangeAspect="1"/>
            </p:cNvPicPr>
            <p:nvPr/>
          </p:nvPicPr>
          <p:blipFill>
            <a:blip r:embed="rId7"/>
            <a:stretch>
              <a:fillRect/>
            </a:stretch>
          </p:blipFill>
          <p:spPr>
            <a:xfrm>
              <a:off x="-355018" y="911358"/>
              <a:ext cx="12004614" cy="7502883"/>
            </a:xfrm>
            <a:prstGeom prst="rect">
              <a:avLst/>
            </a:prstGeom>
          </p:spPr>
        </p:pic>
        <p:sp>
          <p:nvSpPr>
            <p:cNvPr id="6" name="淘宝-想搞设计PPT(倒卖必究)-6">
              <a:extLst>
                <a:ext uri="{FF2B5EF4-FFF2-40B4-BE49-F238E27FC236}">
                  <a16:creationId xmlns:a16="http://schemas.microsoft.com/office/drawing/2014/main" id="{D3926DC4-1DB1-A910-03B7-919C0EF387DC}"/>
                </a:ext>
              </a:extLst>
            </p:cNvPr>
            <p:cNvSpPr/>
            <p:nvPr/>
          </p:nvSpPr>
          <p:spPr>
            <a:xfrm>
              <a:off x="-721032" y="7207496"/>
              <a:ext cx="13281422" cy="328653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淘宝-想搞设计PPT(倒卖必究)-7">
              <a:extLst>
                <a:ext uri="{FF2B5EF4-FFF2-40B4-BE49-F238E27FC236}">
                  <a16:creationId xmlns:a16="http://schemas.microsoft.com/office/drawing/2014/main" id="{3D5230C9-E5A7-59D1-5154-63335D730055}"/>
                </a:ext>
              </a:extLst>
            </p:cNvPr>
            <p:cNvSpPr/>
            <p:nvPr/>
          </p:nvSpPr>
          <p:spPr>
            <a:xfrm>
              <a:off x="-765394" y="345318"/>
              <a:ext cx="13281418" cy="2427598"/>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淘宝-想搞设计PPT(倒卖必究)-44"/>
          <p:cNvSpPr/>
          <p:nvPr/>
        </p:nvSpPr>
        <p:spPr>
          <a:xfrm>
            <a:off x="7380109" y="4480607"/>
            <a:ext cx="4094329" cy="1910687"/>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淘宝-想搞设计PPT(倒卖必究)-45"/>
          <p:cNvSpPr/>
          <p:nvPr/>
        </p:nvSpPr>
        <p:spPr>
          <a:xfrm>
            <a:off x="5128230" y="4480607"/>
            <a:ext cx="2129051" cy="191068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淘宝-想搞设计PPT(倒卖必究)-46"/>
          <p:cNvSpPr>
            <a:spLocks noChangeArrowheads="1"/>
          </p:cNvSpPr>
          <p:nvPr/>
        </p:nvSpPr>
        <p:spPr bwMode="auto">
          <a:xfrm>
            <a:off x="7502943" y="5128023"/>
            <a:ext cx="3848669" cy="110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20000"/>
              </a:lnSpc>
              <a:spcBef>
                <a:spcPct val="0"/>
              </a:spcBef>
            </a:pPr>
            <a:r>
              <a:rPr lang="zh-CN" altLang="en-US" sz="1400" dirty="0">
                <a:solidFill>
                  <a:schemeClr val="bg1">
                    <a:lumMod val="95000"/>
                  </a:schemeClr>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右键点击图片选择设置图片格式可直接替换图片，在此录入上述图表的综合描述说明。您可以点击文字框输入您的描述说明，或者通过复制粘贴。</a:t>
            </a:r>
            <a:endParaRPr lang="en-US" altLang="zh-CN" sz="14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47" name="淘宝-想搞设计PPT(倒卖必究)-47"/>
          <p:cNvSpPr>
            <a:spLocks noChangeArrowheads="1"/>
          </p:cNvSpPr>
          <p:nvPr/>
        </p:nvSpPr>
        <p:spPr bwMode="auto">
          <a:xfrm>
            <a:off x="7502943" y="4679281"/>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200" b="1" dirty="0">
                <a:solidFill>
                  <a:schemeClr val="bg1">
                    <a:lumMod val="95000"/>
                  </a:schemeClr>
                </a:solidFill>
                <a:latin typeface="Arial" panose="020B0604020202020204" pitchFamily="34" charset="0"/>
                <a:ea typeface="微软雅黑" pitchFamily="34" charset="-122"/>
                <a:cs typeface="Arial" panose="020B0604020202020204" pitchFamily="34" charset="0"/>
              </a:rPr>
              <a:t>点击添加标题</a:t>
            </a:r>
          </a:p>
        </p:txBody>
      </p:sp>
      <p:sp>
        <p:nvSpPr>
          <p:cNvPr id="48" name="淘宝-想搞设计PPT(倒卖必究)-48"/>
          <p:cNvSpPr txBox="1"/>
          <p:nvPr/>
        </p:nvSpPr>
        <p:spPr>
          <a:xfrm>
            <a:off x="720987" y="1875485"/>
            <a:ext cx="4151015" cy="4525318"/>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a:t>
            </a: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a:t>
            </a:r>
          </a:p>
        </p:txBody>
      </p:sp>
      <p:pic>
        <p:nvPicPr>
          <p:cNvPr id="22" name="淘宝-想搞设计PPT(倒卖必究)-22">
            <a:extLst>
              <a:ext uri="{FF2B5EF4-FFF2-40B4-BE49-F238E27FC236}">
                <a16:creationId xmlns:a16="http://schemas.microsoft.com/office/drawing/2014/main" id="{1F1A48D2-39D4-313C-41A2-82A964929A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2628" y="5078712"/>
            <a:ext cx="2587804" cy="1383251"/>
          </a:xfrm>
          <a:prstGeom prst="rect">
            <a:avLst/>
          </a:prstGeom>
        </p:spPr>
      </p:pic>
      <p:pic>
        <p:nvPicPr>
          <p:cNvPr id="50" name="Picture 49" descr="华中科技大学.png"/>
          <p:cNvPicPr>
            <a:picLocks noChangeAspect="1"/>
          </p:cNvPicPr>
          <p:nvPr/>
        </p:nvPicPr>
        <p:blipFill>
          <a:blip r:embed="rId8"/>
          <a:stretch>
            <a:fillRect/>
          </a:stretch>
        </p:blipFill>
        <p:spPr>
          <a:xfrm>
            <a:off x="10530699" y="115868"/>
            <a:ext cx="1548051" cy="340017"/>
          </a:xfrm>
          <a:prstGeom prst="rect">
            <a:avLst/>
          </a:prstGeom>
        </p:spPr>
      </p:pic>
      <p:grpSp>
        <p:nvGrpSpPr>
          <p:cNvPr id="8" name="组合 7">
            <a:extLst>
              <a:ext uri="{FF2B5EF4-FFF2-40B4-BE49-F238E27FC236}">
                <a16:creationId xmlns:a16="http://schemas.microsoft.com/office/drawing/2014/main" id="{99E7FD6F-5B3D-C2CF-EDEF-FD707E27510F}"/>
              </a:ext>
            </a:extLst>
          </p:cNvPr>
          <p:cNvGrpSpPr/>
          <p:nvPr/>
        </p:nvGrpSpPr>
        <p:grpSpPr>
          <a:xfrm>
            <a:off x="0" y="346811"/>
            <a:ext cx="12190413" cy="718654"/>
            <a:chOff x="0" y="346811"/>
            <a:chExt cx="12190413" cy="718654"/>
          </a:xfrm>
        </p:grpSpPr>
        <p:sp>
          <p:nvSpPr>
            <p:cNvPr id="10" name="淘宝-想搞设计PPT(倒卖必究)-10">
              <a:extLst>
                <a:ext uri="{FF2B5EF4-FFF2-40B4-BE49-F238E27FC236}">
                  <a16:creationId xmlns:a16="http://schemas.microsoft.com/office/drawing/2014/main" id="{167FAEC9-790C-CC09-891E-A8A94354B45C}"/>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2" name="淘宝-想搞设计PPT(倒卖必究)-12">
              <a:extLst>
                <a:ext uri="{FF2B5EF4-FFF2-40B4-BE49-F238E27FC236}">
                  <a16:creationId xmlns:a16="http://schemas.microsoft.com/office/drawing/2014/main" id="{DDA8B929-7ABA-C4EB-63F0-DB545CE6DC7F}"/>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23" name="组合 22">
              <a:extLst>
                <a:ext uri="{FF2B5EF4-FFF2-40B4-BE49-F238E27FC236}">
                  <a16:creationId xmlns:a16="http://schemas.microsoft.com/office/drawing/2014/main" id="{88D9BB11-40A5-44B1-DA4B-594C6B1375B3}"/>
                </a:ext>
              </a:extLst>
            </p:cNvPr>
            <p:cNvGrpSpPr/>
            <p:nvPr/>
          </p:nvGrpSpPr>
          <p:grpSpPr>
            <a:xfrm>
              <a:off x="4639555" y="346811"/>
              <a:ext cx="3520763" cy="718654"/>
              <a:chOff x="4639555" y="346811"/>
              <a:chExt cx="3520763" cy="718654"/>
            </a:xfrm>
          </p:grpSpPr>
          <p:grpSp>
            <p:nvGrpSpPr>
              <p:cNvPr id="24" name="组合 23">
                <a:extLst>
                  <a:ext uri="{FF2B5EF4-FFF2-40B4-BE49-F238E27FC236}">
                    <a16:creationId xmlns:a16="http://schemas.microsoft.com/office/drawing/2014/main" id="{0B05F8B3-7429-98EB-B5C2-B6BC5CB77DE2}"/>
                  </a:ext>
                </a:extLst>
              </p:cNvPr>
              <p:cNvGrpSpPr/>
              <p:nvPr/>
            </p:nvGrpSpPr>
            <p:grpSpPr>
              <a:xfrm>
                <a:off x="5345943" y="346811"/>
                <a:ext cx="2814375" cy="718654"/>
                <a:chOff x="4774418" y="396102"/>
                <a:chExt cx="2814375" cy="718654"/>
              </a:xfrm>
            </p:grpSpPr>
            <p:sp>
              <p:nvSpPr>
                <p:cNvPr id="32" name="淘宝-想搞设计PPT(倒卖必究)-32">
                  <a:extLst>
                    <a:ext uri="{FF2B5EF4-FFF2-40B4-BE49-F238E27FC236}">
                      <a16:creationId xmlns:a16="http://schemas.microsoft.com/office/drawing/2014/main" id="{0AE59CA5-3D3A-47D3-0A62-CEADFC6DEACF}"/>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33" name="淘宝-想搞设计PPT(倒卖必究)-33">
                  <a:extLst>
                    <a:ext uri="{FF2B5EF4-FFF2-40B4-BE49-F238E27FC236}">
                      <a16:creationId xmlns:a16="http://schemas.microsoft.com/office/drawing/2014/main" id="{42474CB4-9D06-4B36-3B26-17DAD8E2BE0D}"/>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26" name="组合 25">
                <a:extLst>
                  <a:ext uri="{FF2B5EF4-FFF2-40B4-BE49-F238E27FC236}">
                    <a16:creationId xmlns:a16="http://schemas.microsoft.com/office/drawing/2014/main" id="{009E9314-5920-981A-655F-27E8C37AD5AB}"/>
                  </a:ext>
                </a:extLst>
              </p:cNvPr>
              <p:cNvGrpSpPr/>
              <p:nvPr/>
            </p:nvGrpSpPr>
            <p:grpSpPr>
              <a:xfrm flipH="1">
                <a:off x="4639555" y="400040"/>
                <a:ext cx="1054099" cy="619705"/>
                <a:chOff x="4428098" y="592147"/>
                <a:chExt cx="3450476" cy="1826336"/>
              </a:xfrm>
            </p:grpSpPr>
            <p:sp>
              <p:nvSpPr>
                <p:cNvPr id="27" name="淘宝-想搞设计PPT(倒卖必究)-27">
                  <a:extLst>
                    <a:ext uri="{FF2B5EF4-FFF2-40B4-BE49-F238E27FC236}">
                      <a16:creationId xmlns:a16="http://schemas.microsoft.com/office/drawing/2014/main" id="{008390DB-4BB7-3BFC-14B6-FF177BFE4CE4}"/>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8" name="淘宝-想搞设计PPT(倒卖必究)-28">
                  <a:extLst>
                    <a:ext uri="{FF2B5EF4-FFF2-40B4-BE49-F238E27FC236}">
                      <a16:creationId xmlns:a16="http://schemas.microsoft.com/office/drawing/2014/main" id="{F061E324-0CB8-4260-A2FD-F185F8A2C37A}"/>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淘宝-想搞设计PPT(倒卖必究)-29">
                  <a:extLst>
                    <a:ext uri="{FF2B5EF4-FFF2-40B4-BE49-F238E27FC236}">
                      <a16:creationId xmlns:a16="http://schemas.microsoft.com/office/drawing/2014/main" id="{9FFB50A3-8431-FE17-E1C4-37A6A64CF1D6}"/>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淘宝-想搞设计PPT(倒卖必究)-30">
                  <a:extLst>
                    <a:ext uri="{FF2B5EF4-FFF2-40B4-BE49-F238E27FC236}">
                      <a16:creationId xmlns:a16="http://schemas.microsoft.com/office/drawing/2014/main" id="{60218252-77C9-EBBF-7CE3-A7047D73F9DC}"/>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淘宝-想搞设计PPT(倒卖必究)-31">
                  <a:extLst>
                    <a:ext uri="{FF2B5EF4-FFF2-40B4-BE49-F238E27FC236}">
                      <a16:creationId xmlns:a16="http://schemas.microsoft.com/office/drawing/2014/main" id="{A3B95AA4-E6BE-8096-3869-35C0ED344E9C}"/>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038213127"/>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anim calcmode="lin" valueType="num">
                                          <p:cBhvr>
                                            <p:cTn id="11" dur="1000" fill="hold"/>
                                            <p:tgtEl>
                                              <p:spTgt spid="45"/>
                                            </p:tgtEl>
                                            <p:attrNameLst>
                                              <p:attrName>ppt_x</p:attrName>
                                            </p:attrNameLst>
                                          </p:cBhvr>
                                          <p:tavLst>
                                            <p:tav tm="0">
                                              <p:val>
                                                <p:strVal val="#ppt_x"/>
                                              </p:val>
                                            </p:tav>
                                            <p:tav tm="100000">
                                              <p:val>
                                                <p:strVal val="#ppt_x"/>
                                              </p:val>
                                            </p:tav>
                                          </p:tavLst>
                                        </p:anim>
                                        <p:anim calcmode="lin" valueType="num">
                                          <p:cBhvr>
                                            <p:cTn id="12" dur="1000" fill="hold"/>
                                            <p:tgtEl>
                                              <p:spTgt spid="4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randombar(horizontal)">
                                          <p:cBhvr>
                                            <p:cTn id="20" dur="750"/>
                                            <p:tgtEl>
                                              <p:spTgt spid="46"/>
                                            </p:tgtEl>
                                          </p:cBhvr>
                                        </p:animEffect>
                                      </p:childTnLst>
                                    </p:cTn>
                                  </p:par>
                                </p:childTnLst>
                              </p:cTn>
                            </p:par>
                            <p:par>
                              <p:cTn id="21" fill="hold">
                                <p:stCondLst>
                                  <p:cond delay="2250"/>
                                </p:stCondLst>
                                <p:childTnLst>
                                  <p:par>
                                    <p:cTn id="22" presetID="42" presetClass="entr" presetSubtype="0"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P spid="47" grpId="0"/>
          <p:bldP spid="48" grpId="0"/>
        </p:bldLst>
      </p:timing>
    </mc:Choice>
    <mc:Fallback xmlns=""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1"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0-#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anim calcmode="lin" valueType="num">
                                          <p:cBhvr>
                                            <p:cTn id="21" dur="1000" fill="hold"/>
                                            <p:tgtEl>
                                              <p:spTgt spid="45"/>
                                            </p:tgtEl>
                                            <p:attrNameLst>
                                              <p:attrName>ppt_x</p:attrName>
                                            </p:attrNameLst>
                                          </p:cBhvr>
                                          <p:tavLst>
                                            <p:tav tm="0">
                                              <p:val>
                                                <p:strVal val="#ppt_x"/>
                                              </p:val>
                                            </p:tav>
                                            <p:tav tm="100000">
                                              <p:val>
                                                <p:strVal val="#ppt_x"/>
                                              </p:val>
                                            </p:tav>
                                          </p:tavLst>
                                        </p:anim>
                                        <p:anim calcmode="lin" valueType="num">
                                          <p:cBhvr>
                                            <p:cTn id="22" dur="1000" fill="hold"/>
                                            <p:tgtEl>
                                              <p:spTgt spid="45"/>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left)">
                                          <p:cBhvr>
                                            <p:cTn id="26" dur="500"/>
                                            <p:tgtEl>
                                              <p:spTgt spid="47"/>
                                            </p:tgtEl>
                                          </p:cBhvr>
                                        </p:animEffect>
                                      </p:childTnLst>
                                    </p:cTn>
                                  </p:par>
                                </p:childTnLst>
                              </p:cTn>
                            </p:par>
                            <p:par>
                              <p:cTn id="27" fill="hold">
                                <p:stCondLst>
                                  <p:cond delay="2250"/>
                                </p:stCondLst>
                                <p:childTnLst>
                                  <p:par>
                                    <p:cTn id="28" presetID="14" presetClass="entr" presetSubtype="1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randombar(horizontal)">
                                          <p:cBhvr>
                                            <p:cTn id="30" dur="750"/>
                                            <p:tgtEl>
                                              <p:spTgt spid="46"/>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p:bldP spid="47" grpId="0"/>
          <p:bldP spid="48"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86A0684-7156-918E-B519-1664888664C1}"/>
              </a:ext>
            </a:extLst>
          </p:cNvPr>
          <p:cNvGrpSpPr/>
          <p:nvPr/>
        </p:nvGrpSpPr>
        <p:grpSpPr>
          <a:xfrm>
            <a:off x="-19050" y="-785567"/>
            <a:ext cx="12209464" cy="7671303"/>
            <a:chOff x="-19050" y="-785567"/>
            <a:chExt cx="12209464" cy="7671303"/>
          </a:xfrm>
        </p:grpSpPr>
        <p:pic>
          <p:nvPicPr>
            <p:cNvPr id="35" name="Picture 34" descr="66745246d1a910965bb48ee1.jpg"/>
            <p:cNvPicPr>
              <a:picLocks noChangeAspect="1"/>
            </p:cNvPicPr>
            <p:nvPr/>
          </p:nvPicPr>
          <p:blipFill>
            <a:blip r:embed="rId6"/>
            <a:stretch>
              <a:fillRect/>
            </a:stretch>
          </p:blipFill>
          <p:spPr>
            <a:xfrm>
              <a:off x="-1" y="-759420"/>
              <a:ext cx="12190413" cy="7619008"/>
            </a:xfrm>
            <a:prstGeom prst="rect">
              <a:avLst/>
            </a:prstGeom>
          </p:spPr>
        </p:pic>
        <p:sp>
          <p:nvSpPr>
            <p:cNvPr id="7" name="淘宝-想搞设计PPT(倒卖必究)-7">
              <a:extLst>
                <a:ext uri="{FF2B5EF4-FFF2-40B4-BE49-F238E27FC236}">
                  <a16:creationId xmlns:a16="http://schemas.microsoft.com/office/drawing/2014/main" id="{2716EFD9-88B0-F2BA-4B3C-4BA725E25D17}"/>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淘宝-想搞设计PPT(倒卖必究)-23">
              <a:extLst>
                <a:ext uri="{FF2B5EF4-FFF2-40B4-BE49-F238E27FC236}">
                  <a16:creationId xmlns:a16="http://schemas.microsoft.com/office/drawing/2014/main" id="{FED47FC8-3FFF-6B71-A57F-CA92ED339AB9}"/>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淘宝-想搞设计PPT(倒卖必究)-4">
            <a:extLst>
              <a:ext uri="{FF2B5EF4-FFF2-40B4-BE49-F238E27FC236}">
                <a16:creationId xmlns:a16="http://schemas.microsoft.com/office/drawing/2014/main" id="{6F27C4B3-DD15-9DF9-7FA9-122476205D3C}"/>
              </a:ext>
            </a:extLst>
          </p:cNvPr>
          <p:cNvSpPr/>
          <p:nvPr/>
        </p:nvSpPr>
        <p:spPr>
          <a:xfrm>
            <a:off x="5584249" y="1106546"/>
            <a:ext cx="6588578" cy="4554411"/>
          </a:xfrm>
          <a:prstGeom prst="rect">
            <a:avLst/>
          </a:prstGeom>
          <a:gradFill>
            <a:gsLst>
              <a:gs pos="0">
                <a:srgbClr val="135890">
                  <a:alpha val="50000"/>
                </a:srgbClr>
              </a:gs>
              <a:gs pos="100000">
                <a:srgbClr val="135890">
                  <a:alpha val="1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p:cNvSpPr/>
          <p:nvPr/>
        </p:nvSpPr>
        <p:spPr>
          <a:xfrm>
            <a:off x="552450" y="419100"/>
            <a:ext cx="8305800" cy="6038850"/>
          </a:xfrm>
          <a:prstGeom prst="rect">
            <a:avLst/>
          </a:prstGeom>
          <a:noFill/>
          <a:ln w="762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p:cNvSpPr/>
          <p:nvPr/>
        </p:nvSpPr>
        <p:spPr>
          <a:xfrm>
            <a:off x="781050" y="0"/>
            <a:ext cx="5372100" cy="685958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淘宝-想搞设计PPT(倒卖必究)-19"/>
          <p:cNvSpPr txBox="1">
            <a:spLocks noChangeArrowheads="1"/>
          </p:cNvSpPr>
          <p:nvPr/>
        </p:nvSpPr>
        <p:spPr bwMode="auto">
          <a:xfrm>
            <a:off x="2440573" y="4324487"/>
            <a:ext cx="2076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dirty="0">
                <a:solidFill>
                  <a:schemeClr val="bg1"/>
                </a:solidFill>
                <a:latin typeface="Arial" panose="020B0604020202020204" pitchFamily="34" charset="0"/>
                <a:ea typeface="微软雅黑" panose="020B0503020204020204" pitchFamily="34" charset="-122"/>
              </a:rPr>
              <a:t>答辩人：</a:t>
            </a:r>
            <a:r>
              <a:rPr lang="en-US" altLang="zh-CN" sz="2400" dirty="0">
                <a:solidFill>
                  <a:schemeClr val="bg1"/>
                </a:solidFill>
                <a:latin typeface="Arial" panose="020B0604020202020204" pitchFamily="34" charset="0"/>
                <a:ea typeface="微软雅黑" panose="020B0503020204020204" pitchFamily="34" charset="-122"/>
              </a:rPr>
              <a:t>XXX</a:t>
            </a:r>
          </a:p>
        </p:txBody>
      </p:sp>
      <p:sp>
        <p:nvSpPr>
          <p:cNvPr id="20" name="淘宝-想搞设计PPT(倒卖必究)-20"/>
          <p:cNvSpPr txBox="1">
            <a:spLocks noChangeArrowheads="1"/>
          </p:cNvSpPr>
          <p:nvPr/>
        </p:nvSpPr>
        <p:spPr bwMode="auto">
          <a:xfrm>
            <a:off x="592557" y="3138658"/>
            <a:ext cx="5772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4800" b="1" dirty="0">
                <a:solidFill>
                  <a:schemeClr val="bg1"/>
                </a:solidFill>
                <a:latin typeface="Arial" panose="020B0604020202020204" pitchFamily="34" charset="0"/>
                <a:ea typeface="微软雅黑" panose="020B0503020204020204" pitchFamily="34" charset="-122"/>
              </a:rPr>
              <a:t>谢谢您的观看</a:t>
            </a:r>
          </a:p>
        </p:txBody>
      </p:sp>
      <p:sp>
        <p:nvSpPr>
          <p:cNvPr id="22" name="淘宝-想搞设计PPT(倒卖必究)-22"/>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pic>
        <p:nvPicPr>
          <p:cNvPr id="36" name="Picture 35" descr="华中科技大学.png"/>
          <p:cNvPicPr>
            <a:picLocks noChangeAspect="1"/>
          </p:cNvPicPr>
          <p:nvPr/>
        </p:nvPicPr>
        <p:blipFill>
          <a:blip r:embed="rId7"/>
          <a:stretch>
            <a:fillRect/>
          </a:stretch>
        </p:blipFill>
        <p:spPr>
          <a:xfrm>
            <a:off x="1222502" y="1529071"/>
            <a:ext cx="4038482" cy="887021"/>
          </a:xfrm>
          <a:prstGeom prst="rect">
            <a:avLst/>
          </a:prstGeom>
        </p:spPr>
      </p:pic>
      <p:grpSp>
        <p:nvGrpSpPr>
          <p:cNvPr id="3" name="组合 2">
            <a:extLst>
              <a:ext uri="{FF2B5EF4-FFF2-40B4-BE49-F238E27FC236}">
                <a16:creationId xmlns:a16="http://schemas.microsoft.com/office/drawing/2014/main" id="{6CA7C2EC-9431-878A-9533-A5EAF8DD0E6C}"/>
              </a:ext>
            </a:extLst>
          </p:cNvPr>
          <p:cNvGrpSpPr/>
          <p:nvPr/>
        </p:nvGrpSpPr>
        <p:grpSpPr>
          <a:xfrm>
            <a:off x="9639878" y="473053"/>
            <a:ext cx="2459463" cy="1301793"/>
            <a:chOff x="4428098" y="592147"/>
            <a:chExt cx="3450476" cy="1826336"/>
          </a:xfrm>
        </p:grpSpPr>
        <p:sp>
          <p:nvSpPr>
            <p:cNvPr id="5" name="淘宝-想搞设计PPT(倒卖必究)-5">
              <a:extLst>
                <a:ext uri="{FF2B5EF4-FFF2-40B4-BE49-F238E27FC236}">
                  <a16:creationId xmlns:a16="http://schemas.microsoft.com/office/drawing/2014/main" id="{3BDCE060-DFEB-CF47-633A-D9B6EA9B0C56}"/>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10" name="淘宝-想搞设计PPT(倒卖必究)-10">
              <a:extLst>
                <a:ext uri="{FF2B5EF4-FFF2-40B4-BE49-F238E27FC236}">
                  <a16:creationId xmlns:a16="http://schemas.microsoft.com/office/drawing/2014/main" id="{0172A3F1-6E7D-3690-DFAD-46788A886D25}"/>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淘宝-想搞设计PPT(倒卖必究)-11">
              <a:extLst>
                <a:ext uri="{FF2B5EF4-FFF2-40B4-BE49-F238E27FC236}">
                  <a16:creationId xmlns:a16="http://schemas.microsoft.com/office/drawing/2014/main" id="{B1806839-4DFD-6BE2-75C6-2AEC49825084}"/>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淘宝-想搞设计PPT(倒卖必究)-12">
              <a:extLst>
                <a:ext uri="{FF2B5EF4-FFF2-40B4-BE49-F238E27FC236}">
                  <a16:creationId xmlns:a16="http://schemas.microsoft.com/office/drawing/2014/main" id="{D47F4160-69FA-391F-35AC-A64745925CA4}"/>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淘宝-想搞设计PPT(倒卖必究)-13">
              <a:extLst>
                <a:ext uri="{FF2B5EF4-FFF2-40B4-BE49-F238E27FC236}">
                  <a16:creationId xmlns:a16="http://schemas.microsoft.com/office/drawing/2014/main" id="{38895871-E12E-4977-4070-6535EF131E33}"/>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49267595"/>
      </p:ext>
    </p:extLst>
  </p:cSld>
  <p:clrMapOvr>
    <a:masterClrMapping/>
  </p:clrMapOvr>
  <p:transition spd="slow" advClick="0" advTm="1000">
    <p:blinds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6400">
                                          <p:cBhvr additive="base">
                                            <p:cTn id="11" dur="1250" fill="hold"/>
                                            <p:tgtEl>
                                              <p:spTgt spid="18"/>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275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 presetClass="entr" presetSubtype="6"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1500" fill="hold"/>
                                            <p:tgtEl>
                                              <p:spTgt spid="3"/>
                                            </p:tgtEl>
                                            <p:attrNameLst>
                                              <p:attrName>ppt_x</p:attrName>
                                            </p:attrNameLst>
                                          </p:cBhvr>
                                          <p:tavLst>
                                            <p:tav tm="0">
                                              <p:val>
                                                <p:strVal val="1+#ppt_w/2"/>
                                              </p:val>
                                            </p:tav>
                                            <p:tav tm="100000">
                                              <p:val>
                                                <p:strVal val="#ppt_x"/>
                                              </p:val>
                                            </p:tav>
                                          </p:tavLst>
                                        </p:anim>
                                        <p:anim calcmode="lin" valueType="num">
                                          <p:cBhvr additive="base">
                                            <p:cTn id="34"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ppt_x"/>
                                              </p:val>
                                            </p:tav>
                                            <p:tav tm="100000">
                                              <p:val>
                                                <p:strVal val="#ppt_x"/>
                                              </p:val>
                                            </p:tav>
                                          </p:tavLst>
                                        </p:anim>
                                        <p:anim calcmode="lin" valueType="num">
                                          <p:cBhvr additive="base">
                                            <p:cTn id="12" dur="12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5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Scale>
                                          <p:cBhvr>
                                            <p:cTn id="1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9"/>
                                            </p:tgtEl>
                                            <p:attrNameLst>
                                              <p:attrName>ppt_x</p:attrName>
                                              <p:attrName>ppt_y</p:attrName>
                                            </p:attrNameLst>
                                          </p:cBhvr>
                                        </p:animMotion>
                                        <p:animEffect transition="in" filter="fade">
                                          <p:cBhvr>
                                            <p:cTn id="18" dur="1000"/>
                                            <p:tgtEl>
                                              <p:spTgt spid="19"/>
                                            </p:tgtEl>
                                          </p:cBhvr>
                                        </p:animEffect>
                                      </p:childTnLst>
                                    </p:cTn>
                                  </p:par>
                                </p:childTnLst>
                              </p:cTn>
                            </p:par>
                            <p:par>
                              <p:cTn id="19" fill="hold">
                                <p:stCondLst>
                                  <p:cond delay="2750"/>
                                </p:stCondLst>
                                <p:childTnLst>
                                  <p:par>
                                    <p:cTn id="20" presetID="52"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Scale>
                                          <p:cBhvr>
                                            <p:cTn id="2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0"/>
                                            </p:tgtEl>
                                            <p:attrNameLst>
                                              <p:attrName>ppt_x</p:attrName>
                                              <p:attrName>ppt_y</p:attrName>
                                            </p:attrNameLst>
                                          </p:cBhvr>
                                        </p:animMotion>
                                        <p:animEffect transition="in" filter="fade">
                                          <p:cBhvr>
                                            <p:cTn id="24" dur="1000"/>
                                            <p:tgtEl>
                                              <p:spTgt spid="20"/>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 presetClass="entr" presetSubtype="6"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1500" fill="hold"/>
                                            <p:tgtEl>
                                              <p:spTgt spid="3"/>
                                            </p:tgtEl>
                                            <p:attrNameLst>
                                              <p:attrName>ppt_x</p:attrName>
                                            </p:attrNameLst>
                                          </p:cBhvr>
                                          <p:tavLst>
                                            <p:tav tm="0">
                                              <p:val>
                                                <p:strVal val="1+#ppt_w/2"/>
                                              </p:val>
                                            </p:tav>
                                            <p:tav tm="100000">
                                              <p:val>
                                                <p:strVal val="#ppt_x"/>
                                              </p:val>
                                            </p:tav>
                                          </p:tavLst>
                                        </p:anim>
                                        <p:anim calcmode="lin" valueType="num">
                                          <p:cBhvr additive="base">
                                            <p:cTn id="34"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p:bldP spid="20" grpId="0"/>
          <p:bldP spid="2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31BAF000-78B4-4E23-401C-8E9EB9D87F9D}"/>
              </a:ext>
            </a:extLst>
          </p:cNvPr>
          <p:cNvGrpSpPr/>
          <p:nvPr/>
        </p:nvGrpSpPr>
        <p:grpSpPr>
          <a:xfrm>
            <a:off x="-19050" y="-785567"/>
            <a:ext cx="12209464" cy="7671303"/>
            <a:chOff x="-19050" y="-785567"/>
            <a:chExt cx="12209464" cy="7671303"/>
          </a:xfrm>
        </p:grpSpPr>
        <p:pic>
          <p:nvPicPr>
            <p:cNvPr id="39" name="Picture 38" descr="677d22b86e9b106229962a82.jpg"/>
            <p:cNvPicPr>
              <a:picLocks noChangeAspect="1"/>
            </p:cNvPicPr>
            <p:nvPr/>
          </p:nvPicPr>
          <p:blipFill>
            <a:blip r:embed="rId6"/>
            <a:stretch>
              <a:fillRect/>
            </a:stretch>
          </p:blipFill>
          <p:spPr>
            <a:xfrm>
              <a:off x="-1" y="-759420"/>
              <a:ext cx="12190413" cy="7619008"/>
            </a:xfrm>
            <a:prstGeom prst="rect">
              <a:avLst/>
            </a:prstGeom>
          </p:spPr>
        </p:pic>
        <p:sp>
          <p:nvSpPr>
            <p:cNvPr id="37" name="淘宝-想搞设计PPT(倒卖必究)-37">
              <a:extLst>
                <a:ext uri="{FF2B5EF4-FFF2-40B4-BE49-F238E27FC236}">
                  <a16:creationId xmlns:a16="http://schemas.microsoft.com/office/drawing/2014/main" id="{43186743-1CBD-563B-9256-98F942100744}"/>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淘宝-想搞设计PPT(倒卖必究)-38">
              <a:extLst>
                <a:ext uri="{FF2B5EF4-FFF2-40B4-BE49-F238E27FC236}">
                  <a16:creationId xmlns:a16="http://schemas.microsoft.com/office/drawing/2014/main" id="{31F8C407-847B-C58C-80F6-BA74B71E3E1D}"/>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淘宝-想搞设计PPT(倒卖必究)-3">
            <a:extLst>
              <a:ext uri="{FF2B5EF4-FFF2-40B4-BE49-F238E27FC236}">
                <a16:creationId xmlns:a16="http://schemas.microsoft.com/office/drawing/2014/main" id="{74D3B3CA-D25B-28A1-E0F1-8818B1E54B30}"/>
              </a:ext>
            </a:extLst>
          </p:cNvPr>
          <p:cNvSpPr/>
          <p:nvPr/>
        </p:nvSpPr>
        <p:spPr>
          <a:xfrm>
            <a:off x="5584249" y="1106546"/>
            <a:ext cx="6588578" cy="4554411"/>
          </a:xfrm>
          <a:prstGeom prst="rect">
            <a:avLst/>
          </a:prstGeom>
          <a:gradFill>
            <a:gsLst>
              <a:gs pos="0">
                <a:srgbClr val="135890">
                  <a:alpha val="50000"/>
                </a:srgbClr>
              </a:gs>
              <a:gs pos="100000">
                <a:srgbClr val="135890">
                  <a:alpha val="1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p:cNvSpPr/>
          <p:nvPr/>
        </p:nvSpPr>
        <p:spPr>
          <a:xfrm>
            <a:off x="552450" y="419100"/>
            <a:ext cx="8305800" cy="6038850"/>
          </a:xfrm>
          <a:prstGeom prst="rect">
            <a:avLst/>
          </a:prstGeom>
          <a:noFill/>
          <a:ln w="762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淘宝-想搞设计PPT(倒卖必究)-24"/>
          <p:cNvSpPr/>
          <p:nvPr/>
        </p:nvSpPr>
        <p:spPr>
          <a:xfrm>
            <a:off x="837066" y="0"/>
            <a:ext cx="4764768" cy="685958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淘宝-想搞设计PPT(倒卖必究)-25"/>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sp>
        <p:nvSpPr>
          <p:cNvPr id="19" name="淘宝-想搞设计PPT(倒卖必究)-19"/>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itchFamily="34" charset="-122"/>
                <a:ea typeface="微软雅黑" pitchFamily="34" charset="-122"/>
              </a:rPr>
              <a:t>ONE</a:t>
            </a:r>
            <a:endParaRPr lang="zh-CN" altLang="en-US" sz="1600" dirty="0">
              <a:solidFill>
                <a:schemeClr val="bg1"/>
              </a:solidFill>
              <a:latin typeface="微软雅黑" pitchFamily="34" charset="-122"/>
              <a:ea typeface="微软雅黑"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淘宝-想搞设计PPT(倒卖必究)-21"/>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itchFamily="34" charset="-122"/>
                  <a:ea typeface="微软雅黑" pitchFamily="34" charset="-122"/>
                </a:rPr>
                <a:t>加入你的标题</a:t>
              </a:r>
            </a:p>
          </p:txBody>
        </p:sp>
        <p:sp>
          <p:nvSpPr>
            <p:cNvPr id="22" name="淘宝-想搞设计PPT(倒卖必究)-22"/>
            <p:cNvSpPr/>
            <p:nvPr/>
          </p:nvSpPr>
          <p:spPr>
            <a:xfrm>
              <a:off x="4738330" y="3729159"/>
              <a:ext cx="4185093" cy="892360"/>
            </a:xfrm>
            <a:prstGeom prst="rect">
              <a:avLst/>
            </a:prstGeom>
          </p:spPr>
          <p:txBody>
            <a:bodyPr wrap="square">
              <a:spAutoFit/>
            </a:bodyPr>
            <a:lstStyle/>
            <a:p>
              <a:pPr>
                <a:lnSpc>
                  <a:spcPct val="130000"/>
                </a:lnSpc>
              </a:pPr>
              <a:r>
                <a:rPr lang="zh-CN" altLang="en-US" sz="1333" dirty="0">
                  <a:solidFill>
                    <a:schemeClr val="bg1"/>
                  </a:solidFill>
                  <a:latin typeface="微软雅黑" pitchFamily="34" charset="-122"/>
                  <a:ea typeface="微软雅黑" pitchFamily="34" charset="-122"/>
                </a:rPr>
                <a:t>点击此处添加文本内容，如关键词、部分简单介绍等。点击此处添加文本内容，如关键词、部分简单介绍等。点击此处添加文本内容，如关键词、部分简单介绍等。</a:t>
              </a:r>
              <a:endParaRPr lang="en-US" altLang="zh-CN" sz="1333" dirty="0">
                <a:solidFill>
                  <a:schemeClr val="bg1"/>
                </a:solidFill>
                <a:latin typeface="微软雅黑" pitchFamily="34" charset="-122"/>
                <a:ea typeface="微软雅黑" pitchFamily="34" charset="-122"/>
              </a:endParaRPr>
            </a:p>
          </p:txBody>
        </p:sp>
      </p:grpSp>
      <p:pic>
        <p:nvPicPr>
          <p:cNvPr id="40" name="Picture 39" descr="华中科技大学.png"/>
          <p:cNvPicPr>
            <a:picLocks noChangeAspect="1"/>
          </p:cNvPicPr>
          <p:nvPr/>
        </p:nvPicPr>
        <p:blipFill>
          <a:blip r:embed="rId7"/>
          <a:stretch>
            <a:fillRect/>
          </a:stretch>
        </p:blipFill>
        <p:spPr>
          <a:xfrm>
            <a:off x="1441002" y="1564502"/>
            <a:ext cx="3724713" cy="818104"/>
          </a:xfrm>
          <a:prstGeom prst="rect">
            <a:avLst/>
          </a:prstGeom>
        </p:spPr>
      </p:pic>
      <p:grpSp>
        <p:nvGrpSpPr>
          <p:cNvPr id="4" name="组合 3">
            <a:extLst>
              <a:ext uri="{FF2B5EF4-FFF2-40B4-BE49-F238E27FC236}">
                <a16:creationId xmlns:a16="http://schemas.microsoft.com/office/drawing/2014/main" id="{A2D976B2-BC16-2ECD-AEAF-349A75BB5D80}"/>
              </a:ext>
            </a:extLst>
          </p:cNvPr>
          <p:cNvGrpSpPr/>
          <p:nvPr/>
        </p:nvGrpSpPr>
        <p:grpSpPr>
          <a:xfrm>
            <a:off x="9639878" y="473053"/>
            <a:ext cx="2459463" cy="1301793"/>
            <a:chOff x="4428098" y="592147"/>
            <a:chExt cx="3450476" cy="1826336"/>
          </a:xfrm>
        </p:grpSpPr>
        <p:sp>
          <p:nvSpPr>
            <p:cNvPr id="5" name="淘宝-想搞设计PPT(倒卖必究)-5">
              <a:extLst>
                <a:ext uri="{FF2B5EF4-FFF2-40B4-BE49-F238E27FC236}">
                  <a16:creationId xmlns:a16="http://schemas.microsoft.com/office/drawing/2014/main" id="{A9F8ADD3-2FB2-4777-4F5E-3CCAFD0BF85C}"/>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6" name="淘宝-想搞设计PPT(倒卖必究)-6">
              <a:extLst>
                <a:ext uri="{FF2B5EF4-FFF2-40B4-BE49-F238E27FC236}">
                  <a16:creationId xmlns:a16="http://schemas.microsoft.com/office/drawing/2014/main" id="{A1C1A0CD-6F29-A314-CB7B-2AC6972BB0EE}"/>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淘宝-想搞设计PPT(倒卖必究)-7">
              <a:extLst>
                <a:ext uri="{FF2B5EF4-FFF2-40B4-BE49-F238E27FC236}">
                  <a16:creationId xmlns:a16="http://schemas.microsoft.com/office/drawing/2014/main" id="{518D7FC1-9D40-A211-26B8-20EC308EE4B4}"/>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淘宝-想搞设计PPT(倒卖必究)-8">
              <a:extLst>
                <a:ext uri="{FF2B5EF4-FFF2-40B4-BE49-F238E27FC236}">
                  <a16:creationId xmlns:a16="http://schemas.microsoft.com/office/drawing/2014/main" id="{8C891823-A57F-B1D1-4F15-FB464FB54D7E}"/>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淘宝-想搞设计PPT(倒卖必究)-9">
              <a:extLst>
                <a:ext uri="{FF2B5EF4-FFF2-40B4-BE49-F238E27FC236}">
                  <a16:creationId xmlns:a16="http://schemas.microsoft.com/office/drawing/2014/main" id="{56695389-C593-4609-D0DB-6C81B48C645D}"/>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751631942"/>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4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250"/>
                                </p:stCondLst>
                                <p:childTnLst>
                                  <p:par>
                                    <p:cTn id="28" presetID="2" presetClass="entr" presetSubtype="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500" fill="hold"/>
                                            <p:tgtEl>
                                              <p:spTgt spid="4"/>
                                            </p:tgtEl>
                                            <p:attrNameLst>
                                              <p:attrName>ppt_x</p:attrName>
                                            </p:attrNameLst>
                                          </p:cBhvr>
                                          <p:tavLst>
                                            <p:tav tm="0">
                                              <p:val>
                                                <p:strVal val="1+#ppt_w/2"/>
                                              </p:val>
                                            </p:tav>
                                            <p:tav tm="100000">
                                              <p:val>
                                                <p:strVal val="#ppt_x"/>
                                              </p:val>
                                            </p:tav>
                                          </p:tavLst>
                                        </p:anim>
                                        <p:anim calcmode="lin" valueType="num">
                                          <p:cBhvr additive="base">
                                            <p:cTn id="31"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250"/>
                                </p:stCondLst>
                                <p:childTnLst>
                                  <p:par>
                                    <p:cTn id="28" presetID="2" presetClass="entr" presetSubtype="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500" fill="hold"/>
                                            <p:tgtEl>
                                              <p:spTgt spid="4"/>
                                            </p:tgtEl>
                                            <p:attrNameLst>
                                              <p:attrName>ppt_x</p:attrName>
                                            </p:attrNameLst>
                                          </p:cBhvr>
                                          <p:tavLst>
                                            <p:tav tm="0">
                                              <p:val>
                                                <p:strVal val="1+#ppt_w/2"/>
                                              </p:val>
                                            </p:tav>
                                            <p:tav tm="100000">
                                              <p:val>
                                                <p:strVal val="#ppt_x"/>
                                              </p:val>
                                            </p:tav>
                                          </p:tavLst>
                                        </p:anim>
                                        <p:anim calcmode="lin" valueType="num">
                                          <p:cBhvr additive="base">
                                            <p:cTn id="31"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346811"/>
            <a:ext cx="8160318" cy="718654"/>
            <a:chOff x="154189" y="499464"/>
            <a:chExt cx="8160318" cy="718654"/>
          </a:xfrm>
        </p:grpSpPr>
        <p:grpSp>
          <p:nvGrpSpPr>
            <p:cNvPr id="13" name="组合 12"/>
            <p:cNvGrpSpPr/>
            <p:nvPr/>
          </p:nvGrpSpPr>
          <p:grpSpPr>
            <a:xfrm>
              <a:off x="5500132" y="499464"/>
              <a:ext cx="2814375" cy="718654"/>
              <a:chOff x="4774418" y="396102"/>
              <a:chExt cx="2814375" cy="718654"/>
            </a:xfrm>
          </p:grpSpPr>
          <p:sp>
            <p:nvSpPr>
              <p:cNvPr id="18" name="淘宝-想搞设计PPT(倒卖必究)-18"/>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淘宝-想搞设计PPT(倒卖必究)-19"/>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sp>
          <p:nvSpPr>
            <p:cNvPr id="16" name="淘宝-想搞设计PPT(倒卖必究)-16"/>
            <p:cNvSpPr/>
            <p:nvPr/>
          </p:nvSpPr>
          <p:spPr>
            <a:xfrm>
              <a:off x="154189" y="834304"/>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5" name="淘宝-想搞设计PPT(倒卖必究)-25"/>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22" name="组合 21"/>
          <p:cNvGrpSpPr/>
          <p:nvPr/>
        </p:nvGrpSpPr>
        <p:grpSpPr>
          <a:xfrm flipH="1">
            <a:off x="604155" y="1876768"/>
            <a:ext cx="3089961" cy="4615719"/>
            <a:chOff x="8512393" y="1876768"/>
            <a:chExt cx="3089961" cy="4615719"/>
          </a:xfrm>
        </p:grpSpPr>
        <p:grpSp>
          <p:nvGrpSpPr>
            <p:cNvPr id="23" name="组合 22"/>
            <p:cNvGrpSpPr/>
            <p:nvPr/>
          </p:nvGrpSpPr>
          <p:grpSpPr>
            <a:xfrm flipH="1">
              <a:off x="8512393" y="1876768"/>
              <a:ext cx="3089961" cy="4615719"/>
              <a:chOff x="812801" y="1410749"/>
              <a:chExt cx="3384328" cy="5055438"/>
            </a:xfrm>
          </p:grpSpPr>
          <p:sp>
            <p:nvSpPr>
              <p:cNvPr id="27" name="淘宝-想搞设计PPT(倒卖必究)-27"/>
              <p:cNvSpPr/>
              <p:nvPr/>
            </p:nvSpPr>
            <p:spPr>
              <a:xfrm>
                <a:off x="812801" y="4555655"/>
                <a:ext cx="3384328" cy="1910532"/>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8" name="淘宝-想搞设计PPT(倒卖必究)-28"/>
              <p:cNvSpPr/>
              <p:nvPr/>
            </p:nvSpPr>
            <p:spPr>
              <a:xfrm>
                <a:off x="812801" y="1410749"/>
                <a:ext cx="3384327" cy="498721"/>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9" name="淘宝-想搞设计PPT(倒卖必究)-29"/>
              <p:cNvSpPr txBox="1">
                <a:spLocks/>
              </p:cNvSpPr>
              <p:nvPr/>
            </p:nvSpPr>
            <p:spPr>
              <a:xfrm>
                <a:off x="812801" y="1963078"/>
                <a:ext cx="3384328" cy="129266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8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淘宝-想搞设计PPT(倒卖必究)-30"/>
              <p:cNvSpPr txBox="1">
                <a:spLocks/>
              </p:cNvSpPr>
              <p:nvPr/>
            </p:nvSpPr>
            <p:spPr>
              <a:xfrm>
                <a:off x="964933" y="4808651"/>
                <a:ext cx="3090028" cy="141580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添加相关标题，修改文字内容，也可以直接复制你的内容到此。</a:t>
                </a:r>
                <a:endParaRPr lang="en-US" altLang="zh-CN" sz="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24" name="淘宝-想搞设计PPT(倒卖必究)-24"/>
            <p:cNvSpPr/>
            <p:nvPr/>
          </p:nvSpPr>
          <p:spPr>
            <a:xfrm flipH="1">
              <a:off x="8512393" y="4125595"/>
              <a:ext cx="3089960" cy="455343"/>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pic>
        <p:nvPicPr>
          <p:cNvPr id="31" name="Picture 30" descr="667452422bad5167e88f6f1c.jpg"/>
          <p:cNvPicPr>
            <a:picLocks noChangeAspect="1"/>
          </p:cNvPicPr>
          <p:nvPr/>
        </p:nvPicPr>
        <p:blipFill>
          <a:blip r:embed="rId5"/>
          <a:stretch>
            <a:fillRect/>
          </a:stretch>
        </p:blipFill>
        <p:spPr>
          <a:xfrm>
            <a:off x="4055156" y="1876768"/>
            <a:ext cx="7392202" cy="4620126"/>
          </a:xfrm>
          <a:prstGeom prst="rect">
            <a:avLst/>
          </a:prstGeom>
        </p:spPr>
      </p:pic>
      <p:pic>
        <p:nvPicPr>
          <p:cNvPr id="32" name="Picture 31" descr="华中科技大学.png"/>
          <p:cNvPicPr>
            <a:picLocks noChangeAspect="1"/>
          </p:cNvPicPr>
          <p:nvPr/>
        </p:nvPicPr>
        <p:blipFill>
          <a:blip r:embed="rId6"/>
          <a:stretch>
            <a:fillRect/>
          </a:stretch>
        </p:blipFill>
        <p:spPr>
          <a:xfrm>
            <a:off x="10530699" y="115868"/>
            <a:ext cx="1548051" cy="340017"/>
          </a:xfrm>
          <a:prstGeom prst="rect">
            <a:avLst/>
          </a:prstGeom>
        </p:spPr>
      </p:pic>
      <p:grpSp>
        <p:nvGrpSpPr>
          <p:cNvPr id="5" name="组合 4">
            <a:extLst>
              <a:ext uri="{FF2B5EF4-FFF2-40B4-BE49-F238E27FC236}">
                <a16:creationId xmlns:a16="http://schemas.microsoft.com/office/drawing/2014/main" id="{2550755F-0D49-D112-5F2A-7C88C02DABC7}"/>
              </a:ext>
            </a:extLst>
          </p:cNvPr>
          <p:cNvGrpSpPr/>
          <p:nvPr/>
        </p:nvGrpSpPr>
        <p:grpSpPr>
          <a:xfrm flipH="1">
            <a:off x="4639555" y="400040"/>
            <a:ext cx="1054099" cy="619705"/>
            <a:chOff x="4428098" y="592147"/>
            <a:chExt cx="3450476" cy="1826336"/>
          </a:xfrm>
        </p:grpSpPr>
        <p:sp>
          <p:nvSpPr>
            <p:cNvPr id="6" name="淘宝-想搞设计PPT(倒卖必究)-6">
              <a:extLst>
                <a:ext uri="{FF2B5EF4-FFF2-40B4-BE49-F238E27FC236}">
                  <a16:creationId xmlns:a16="http://schemas.microsoft.com/office/drawing/2014/main" id="{A10BE7BB-3586-F547-99B3-17AD64BA0B90}"/>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7" name="淘宝-想搞设计PPT(倒卖必究)-7">
              <a:extLst>
                <a:ext uri="{FF2B5EF4-FFF2-40B4-BE49-F238E27FC236}">
                  <a16:creationId xmlns:a16="http://schemas.microsoft.com/office/drawing/2014/main" id="{85C8E449-A217-3A60-148D-F5F66F2719C9}"/>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淘宝-想搞设计PPT(倒卖必究)-8">
              <a:extLst>
                <a:ext uri="{FF2B5EF4-FFF2-40B4-BE49-F238E27FC236}">
                  <a16:creationId xmlns:a16="http://schemas.microsoft.com/office/drawing/2014/main" id="{8AA8D673-FE26-16F2-171C-015CA99FB80A}"/>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淘宝-想搞设计PPT(倒卖必究)-10">
              <a:extLst>
                <a:ext uri="{FF2B5EF4-FFF2-40B4-BE49-F238E27FC236}">
                  <a16:creationId xmlns:a16="http://schemas.microsoft.com/office/drawing/2014/main" id="{FA78E877-D724-5A65-6B88-0EAACDF45413}"/>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淘宝-想搞设计PPT(倒卖必究)-12">
              <a:extLst>
                <a:ext uri="{FF2B5EF4-FFF2-40B4-BE49-F238E27FC236}">
                  <a16:creationId xmlns:a16="http://schemas.microsoft.com/office/drawing/2014/main" id="{4B1000F2-93C8-B6A6-8A1F-1C81B76955C5}"/>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8214030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1+#ppt_w/2"/>
                                          </p:val>
                                        </p:tav>
                                        <p:tav tm="100000">
                                          <p:val>
                                            <p:strVal val="#ppt_x"/>
                                          </p:val>
                                        </p:tav>
                                      </p:tavLst>
                                    </p:anim>
                                    <p:anim calcmode="lin" valueType="num">
                                      <p:cBhvr additive="base">
                                        <p:cTn id="14"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淘宝-想搞设计PPT(倒卖必究)-25"/>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淘宝-想搞设计PPT(倒卖必究)-22"/>
          <p:cNvSpPr txBox="1"/>
          <p:nvPr/>
        </p:nvSpPr>
        <p:spPr>
          <a:xfrm>
            <a:off x="1091234" y="1795006"/>
            <a:ext cx="4151015" cy="4550581"/>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a:rPr>
              <a:t>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a:endParaRPr>
          </a:p>
          <a:p>
            <a:pPr algn="just"/>
            <a:endParaRPr lang="en-US" altLang="zh-CN" sz="1400" dirty="0">
              <a:solidFill>
                <a:schemeClr val="bg1">
                  <a:lumMod val="50000"/>
                </a:schemeClr>
              </a:solidFill>
              <a:latin typeface="+mn-ea"/>
              <a:cs typeface="Calibri"/>
            </a:endParaRP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分钟之内。此处添加详细文本描述，建议与标题</a:t>
            </a:r>
          </a:p>
          <a:p>
            <a:pPr algn="just"/>
            <a:r>
              <a:rPr lang="zh-CN" altLang="en-US" sz="1400" dirty="0">
                <a:solidFill>
                  <a:schemeClr val="bg1">
                    <a:lumMod val="50000"/>
                  </a:schemeClr>
                </a:solidFill>
                <a:latin typeface="+mn-ea"/>
                <a:cs typeface="Calibri"/>
              </a:rPr>
              <a:t>尽量将每页幻灯片的字数控制在</a:t>
            </a:r>
            <a:r>
              <a:rPr lang="en-US" altLang="zh-CN" sz="1400" dirty="0">
                <a:solidFill>
                  <a:schemeClr val="bg1">
                    <a:lumMod val="50000"/>
                  </a:schemeClr>
                </a:solidFill>
                <a:latin typeface="+mn-ea"/>
                <a:cs typeface="Calibri"/>
              </a:rPr>
              <a:t>200</a:t>
            </a:r>
            <a:r>
              <a:rPr lang="zh-CN" altLang="en-US" sz="1400" dirty="0">
                <a:solidFill>
                  <a:schemeClr val="bg1">
                    <a:lumMod val="50000"/>
                  </a:schemeClr>
                </a:solidFill>
                <a:latin typeface="+mn-ea"/>
                <a:cs typeface="Calibri"/>
              </a:rPr>
              <a:t>字以内，据统计每页幻灯片的最好控制在</a:t>
            </a:r>
            <a:r>
              <a:rPr lang="en-US" altLang="zh-CN" sz="1400" dirty="0">
                <a:solidFill>
                  <a:schemeClr val="bg1">
                    <a:lumMod val="50000"/>
                  </a:schemeClr>
                </a:solidFill>
                <a:latin typeface="+mn-ea"/>
                <a:cs typeface="Calibri"/>
              </a:rPr>
              <a:t>5</a:t>
            </a:r>
            <a:r>
              <a:rPr lang="zh-CN" altLang="en-US" sz="1400" dirty="0">
                <a:solidFill>
                  <a:schemeClr val="bg1">
                    <a:lumMod val="50000"/>
                  </a:schemeClr>
                </a:solidFill>
                <a:latin typeface="+mn-ea"/>
                <a:cs typeface="Calibri"/>
              </a:rPr>
              <a:t>分钟之内。此处</a:t>
            </a:r>
          </a:p>
        </p:txBody>
      </p:sp>
      <p:grpSp>
        <p:nvGrpSpPr>
          <p:cNvPr id="23" name="组合 22"/>
          <p:cNvGrpSpPr/>
          <p:nvPr/>
        </p:nvGrpSpPr>
        <p:grpSpPr>
          <a:xfrm>
            <a:off x="5479707" y="5049355"/>
            <a:ext cx="5162414" cy="1296232"/>
            <a:chOff x="847" y="5183868"/>
            <a:chExt cx="5374292" cy="1334296"/>
          </a:xfrm>
        </p:grpSpPr>
        <p:sp>
          <p:nvSpPr>
            <p:cNvPr id="24" name="淘宝-想搞设计PPT(倒卖必究)-24"/>
            <p:cNvSpPr>
              <a:spLocks noChangeArrowheads="1"/>
            </p:cNvSpPr>
            <p:nvPr/>
          </p:nvSpPr>
          <p:spPr bwMode="auto">
            <a:xfrm>
              <a:off x="847" y="5183868"/>
              <a:ext cx="5374292" cy="1334296"/>
            </a:xfrm>
            <a:prstGeom prst="rect">
              <a:avLst/>
            </a:prstGeom>
            <a:solidFill>
              <a:srgbClr val="15548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sp>
          <p:nvSpPr>
            <p:cNvPr id="26" name="淘宝-想搞设计PPT(倒卖必究)-26"/>
            <p:cNvSpPr txBox="1">
              <a:spLocks noChangeArrowheads="1"/>
            </p:cNvSpPr>
            <p:nvPr/>
          </p:nvSpPr>
          <p:spPr bwMode="auto">
            <a:xfrm>
              <a:off x="598820" y="5395718"/>
              <a:ext cx="1255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1800" dirty="0">
                  <a:solidFill>
                    <a:schemeClr val="bg1"/>
                  </a:solidFill>
                  <a:latin typeface="方正正黑简体" pitchFamily="2" charset="-122"/>
                  <a:ea typeface="方正正黑简体" pitchFamily="2" charset="-122"/>
                </a:rPr>
                <a:t>标题内容</a:t>
              </a:r>
            </a:p>
          </p:txBody>
        </p:sp>
        <p:sp>
          <p:nvSpPr>
            <p:cNvPr id="27" name="淘宝-想搞设计PPT(倒卖必究)-27"/>
            <p:cNvSpPr txBox="1">
              <a:spLocks noChangeArrowheads="1"/>
            </p:cNvSpPr>
            <p:nvPr/>
          </p:nvSpPr>
          <p:spPr bwMode="auto">
            <a:xfrm>
              <a:off x="594058" y="5819579"/>
              <a:ext cx="3326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algn="just" eaLnBrk="1" hangingPunct="1">
                <a:buFont typeface="Arial" pitchFamily="34" charset="0"/>
                <a:buNone/>
              </a:pPr>
              <a:r>
                <a:rPr lang="zh-CN" altLang="en-US" sz="1400" dirty="0">
                  <a:solidFill>
                    <a:schemeClr val="bg1"/>
                  </a:solidFill>
                  <a:latin typeface="方正正黑简体" pitchFamily="2" charset="-122"/>
                  <a:ea typeface="方正正黑简体" pitchFamily="2" charset="-122"/>
                </a:rPr>
                <a:t>内容描述内容描述内容描述内容描述内容描述内容描述内容</a:t>
              </a:r>
            </a:p>
          </p:txBody>
        </p:sp>
      </p:grpSp>
      <p:pic>
        <p:nvPicPr>
          <p:cNvPr id="36" name="Picture 35" descr="677d22b86e9b106229962a80.jpg"/>
          <p:cNvPicPr>
            <a:picLocks noChangeAspect="1"/>
          </p:cNvPicPr>
          <p:nvPr/>
        </p:nvPicPr>
        <p:blipFill>
          <a:blip r:embed="rId5"/>
          <a:stretch>
            <a:fillRect/>
          </a:stretch>
        </p:blipFill>
        <p:spPr>
          <a:xfrm>
            <a:off x="5478032" y="1776081"/>
            <a:ext cx="5164089" cy="3227555"/>
          </a:xfrm>
          <a:prstGeom prst="rect">
            <a:avLst/>
          </a:prstGeom>
        </p:spPr>
      </p:pic>
      <p:pic>
        <p:nvPicPr>
          <p:cNvPr id="37" name="Picture 36" descr="华中科技大学.png"/>
          <p:cNvPicPr>
            <a:picLocks noChangeAspect="1"/>
          </p:cNvPicPr>
          <p:nvPr/>
        </p:nvPicPr>
        <p:blipFill>
          <a:blip r:embed="rId6"/>
          <a:stretch>
            <a:fillRect/>
          </a:stretch>
        </p:blipFill>
        <p:spPr>
          <a:xfrm>
            <a:off x="10530699" y="115868"/>
            <a:ext cx="1548051" cy="340017"/>
          </a:xfrm>
          <a:prstGeom prst="rect">
            <a:avLst/>
          </a:prstGeom>
        </p:spPr>
      </p:pic>
      <p:sp>
        <p:nvSpPr>
          <p:cNvPr id="16" name="淘宝-想搞设计PPT(倒卖必究)-16"/>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35" name="组合 34">
            <a:extLst>
              <a:ext uri="{FF2B5EF4-FFF2-40B4-BE49-F238E27FC236}">
                <a16:creationId xmlns:a16="http://schemas.microsoft.com/office/drawing/2014/main" id="{FC196648-3335-7AB5-D434-3F6763473BA6}"/>
              </a:ext>
            </a:extLst>
          </p:cNvPr>
          <p:cNvGrpSpPr/>
          <p:nvPr/>
        </p:nvGrpSpPr>
        <p:grpSpPr>
          <a:xfrm>
            <a:off x="4639555" y="346811"/>
            <a:ext cx="3520763" cy="718654"/>
            <a:chOff x="4639555" y="346811"/>
            <a:chExt cx="3520763" cy="718654"/>
          </a:xfrm>
        </p:grpSpPr>
        <p:grpSp>
          <p:nvGrpSpPr>
            <p:cNvPr id="13" name="组合 12"/>
            <p:cNvGrpSpPr/>
            <p:nvPr/>
          </p:nvGrpSpPr>
          <p:grpSpPr>
            <a:xfrm>
              <a:off x="5345943" y="346811"/>
              <a:ext cx="2814375" cy="718654"/>
              <a:chOff x="4774418" y="396102"/>
              <a:chExt cx="2814375" cy="718654"/>
            </a:xfrm>
          </p:grpSpPr>
          <p:sp>
            <p:nvSpPr>
              <p:cNvPr id="18" name="淘宝-想搞设计PPT(倒卖必究)-18"/>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19" name="淘宝-想搞设计PPT(倒卖必究)-19"/>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C0D6B790-5448-C267-928C-7DAB5DDA890B}"/>
                </a:ext>
              </a:extLst>
            </p:cNvPr>
            <p:cNvGrpSpPr/>
            <p:nvPr/>
          </p:nvGrpSpPr>
          <p:grpSpPr>
            <a:xfrm flipH="1">
              <a:off x="4639555" y="400040"/>
              <a:ext cx="1054099" cy="619705"/>
              <a:chOff x="4428098" y="592147"/>
              <a:chExt cx="3450476" cy="1826336"/>
            </a:xfrm>
          </p:grpSpPr>
          <p:sp>
            <p:nvSpPr>
              <p:cNvPr id="28" name="淘宝-想搞设计PPT(倒卖必究)-28">
                <a:extLst>
                  <a:ext uri="{FF2B5EF4-FFF2-40B4-BE49-F238E27FC236}">
                    <a16:creationId xmlns:a16="http://schemas.microsoft.com/office/drawing/2014/main" id="{97487268-4E91-7360-BB52-E8567C9E3296}"/>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9" name="淘宝-想搞设计PPT(倒卖必究)-29">
                <a:extLst>
                  <a:ext uri="{FF2B5EF4-FFF2-40B4-BE49-F238E27FC236}">
                    <a16:creationId xmlns:a16="http://schemas.microsoft.com/office/drawing/2014/main" id="{6D10B799-B0BD-BDA1-EAD4-CCFC4D06FFD0}"/>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淘宝-想搞设计PPT(倒卖必究)-31">
                <a:extLst>
                  <a:ext uri="{FF2B5EF4-FFF2-40B4-BE49-F238E27FC236}">
                    <a16:creationId xmlns:a16="http://schemas.microsoft.com/office/drawing/2014/main" id="{70EC7879-2D03-91EF-65ED-D62A5FB907CB}"/>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淘宝-想搞设计PPT(倒卖必究)-32">
                <a:extLst>
                  <a:ext uri="{FF2B5EF4-FFF2-40B4-BE49-F238E27FC236}">
                    <a16:creationId xmlns:a16="http://schemas.microsoft.com/office/drawing/2014/main" id="{AA3A473E-B51B-39B7-193D-40B867B8DB8F}"/>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淘宝-想搞设计PPT(倒卖必究)-33">
                <a:extLst>
                  <a:ext uri="{FF2B5EF4-FFF2-40B4-BE49-F238E27FC236}">
                    <a16:creationId xmlns:a16="http://schemas.microsoft.com/office/drawing/2014/main" id="{BE73C12A-DFC9-9049-8E04-48E6505D3CE2}"/>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33304921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淘宝-想搞设计PPT(倒卖必究)-73"/>
          <p:cNvSpPr>
            <a:spLocks/>
          </p:cNvSpPr>
          <p:nvPr/>
        </p:nvSpPr>
        <p:spPr bwMode="auto">
          <a:xfrm>
            <a:off x="3923638" y="2054324"/>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15548D"/>
          </a:solidFill>
          <a:ln w="28575" cap="flat">
            <a:noFill/>
            <a:prstDash val="solid"/>
            <a:miter lim="800000"/>
            <a:headEnd/>
            <a:tailEnd/>
          </a:ln>
        </p:spPr>
        <p:txBody>
          <a:bodyPr lIns="72585" tIns="36293" rIns="72585" bIns="36293"/>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75" name="淘宝-想搞设计PPT(倒卖必究)-75"/>
          <p:cNvSpPr>
            <a:spLocks noEditPoints="1"/>
          </p:cNvSpPr>
          <p:nvPr/>
        </p:nvSpPr>
        <p:spPr bwMode="auto">
          <a:xfrm>
            <a:off x="4508547" y="2506510"/>
            <a:ext cx="211901" cy="524248"/>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sz="2000">
              <a:solidFill>
                <a:schemeClr val="bg1">
                  <a:lumMod val="50000"/>
                </a:schemeClr>
              </a:solidFill>
            </a:endParaRPr>
          </a:p>
        </p:txBody>
      </p:sp>
      <p:sp>
        <p:nvSpPr>
          <p:cNvPr id="76" name="淘宝-想搞设计PPT(倒卖必究)-76"/>
          <p:cNvSpPr>
            <a:spLocks/>
          </p:cNvSpPr>
          <p:nvPr/>
        </p:nvSpPr>
        <p:spPr bwMode="auto">
          <a:xfrm>
            <a:off x="4790103" y="2512241"/>
            <a:ext cx="124818" cy="518519"/>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9" name="淘宝-想搞设计PPT(倒卖必究)-69"/>
          <p:cNvSpPr>
            <a:spLocks/>
          </p:cNvSpPr>
          <p:nvPr/>
        </p:nvSpPr>
        <p:spPr bwMode="auto">
          <a:xfrm>
            <a:off x="6533202" y="2032363"/>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F3C64"/>
          </a:solidFill>
          <a:ln w="28575" cap="flat">
            <a:noFill/>
            <a:prstDash val="solid"/>
            <a:miter lim="800000"/>
            <a:headEnd/>
            <a:tailEnd/>
          </a:ln>
        </p:spPr>
        <p:txBody>
          <a:bodyPr lIns="72585" tIns="36293" rIns="72585" bIns="36293"/>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71" name="淘宝-想搞设计PPT(倒卖必究)-71"/>
          <p:cNvSpPr>
            <a:spLocks noEditPoints="1"/>
          </p:cNvSpPr>
          <p:nvPr/>
        </p:nvSpPr>
        <p:spPr bwMode="auto">
          <a:xfrm>
            <a:off x="7086191" y="2501359"/>
            <a:ext cx="212032" cy="524249"/>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72" name="淘宝-想搞设计PPT(倒卖必究)-72"/>
          <p:cNvSpPr>
            <a:spLocks/>
          </p:cNvSpPr>
          <p:nvPr/>
        </p:nvSpPr>
        <p:spPr bwMode="auto">
          <a:xfrm>
            <a:off x="7338885" y="2501359"/>
            <a:ext cx="214936" cy="524249"/>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5" name="淘宝-想搞设计PPT(倒卖必究)-65"/>
          <p:cNvSpPr>
            <a:spLocks/>
          </p:cNvSpPr>
          <p:nvPr/>
        </p:nvSpPr>
        <p:spPr bwMode="auto">
          <a:xfrm>
            <a:off x="6533202" y="4528487"/>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15548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solidFill>
                <a:schemeClr val="bg1">
                  <a:lumMod val="50000"/>
                </a:schemeClr>
              </a:solidFill>
            </a:endParaRPr>
          </a:p>
        </p:txBody>
      </p:sp>
      <p:sp>
        <p:nvSpPr>
          <p:cNvPr id="67" name="淘宝-想搞设计PPT(倒卖必究)-67"/>
          <p:cNvSpPr>
            <a:spLocks noEditPoints="1"/>
          </p:cNvSpPr>
          <p:nvPr/>
        </p:nvSpPr>
        <p:spPr bwMode="auto">
          <a:xfrm>
            <a:off x="7103594" y="4958242"/>
            <a:ext cx="214936" cy="524249"/>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8" name="淘宝-想搞设计PPT(倒卖必究)-68"/>
          <p:cNvSpPr>
            <a:spLocks/>
          </p:cNvSpPr>
          <p:nvPr/>
        </p:nvSpPr>
        <p:spPr bwMode="auto">
          <a:xfrm>
            <a:off x="7359193" y="4958242"/>
            <a:ext cx="206223" cy="524249"/>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1" name="淘宝-想搞设计PPT(倒卖必究)-61"/>
          <p:cNvSpPr>
            <a:spLocks/>
          </p:cNvSpPr>
          <p:nvPr/>
        </p:nvSpPr>
        <p:spPr bwMode="auto">
          <a:xfrm>
            <a:off x="3927207" y="4515456"/>
            <a:ext cx="1653822" cy="143732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F3C6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fontAlgn="auto">
              <a:spcBef>
                <a:spcPts val="0"/>
              </a:spcBef>
              <a:spcAft>
                <a:spcPts val="0"/>
              </a:spcAft>
              <a:defRPr/>
            </a:pPr>
            <a:endParaRPr lang="zh-CN" altLang="en-US">
              <a:solidFill>
                <a:schemeClr val="bg1">
                  <a:lumMod val="50000"/>
                </a:schemeClr>
              </a:solidFill>
            </a:endParaRPr>
          </a:p>
        </p:txBody>
      </p:sp>
      <p:sp>
        <p:nvSpPr>
          <p:cNvPr id="63" name="淘宝-想搞设计PPT(倒卖必究)-63"/>
          <p:cNvSpPr>
            <a:spLocks noEditPoints="1"/>
          </p:cNvSpPr>
          <p:nvPr/>
        </p:nvSpPr>
        <p:spPr bwMode="auto">
          <a:xfrm>
            <a:off x="4466763" y="4970290"/>
            <a:ext cx="211901" cy="533208"/>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64" name="淘宝-想搞设计PPT(倒卖必究)-64"/>
          <p:cNvSpPr>
            <a:spLocks noEditPoints="1"/>
          </p:cNvSpPr>
          <p:nvPr/>
        </p:nvSpPr>
        <p:spPr bwMode="auto">
          <a:xfrm>
            <a:off x="4701884" y="4978891"/>
            <a:ext cx="246734" cy="518875"/>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cap="flat">
                <a:solidFill>
                  <a:srgbClr val="000000"/>
                </a:solidFill>
                <a:prstDash val="solid"/>
                <a:miter lim="800000"/>
                <a:headEnd/>
                <a:tailEnd/>
              </a14:hiddenLine>
            </a:ext>
          </a:extLst>
        </p:spPr>
        <p:txBody>
          <a:bodyPr/>
          <a:lstStyle/>
          <a:p>
            <a:endParaRPr lang="zh-CN" altLang="en-US">
              <a:solidFill>
                <a:schemeClr val="bg1">
                  <a:lumMod val="50000"/>
                </a:schemeClr>
              </a:solidFill>
            </a:endParaRPr>
          </a:p>
        </p:txBody>
      </p:sp>
      <p:sp>
        <p:nvSpPr>
          <p:cNvPr id="58" name="淘宝-想搞设计PPT(倒卖必究)-58"/>
          <p:cNvSpPr>
            <a:spLocks/>
          </p:cNvSpPr>
          <p:nvPr/>
        </p:nvSpPr>
        <p:spPr bwMode="auto">
          <a:xfrm>
            <a:off x="2387575" y="4683722"/>
            <a:ext cx="231294" cy="228423"/>
          </a:xfrm>
          <a:custGeom>
            <a:avLst/>
            <a:gdLst>
              <a:gd name="T0" fmla="*/ 37 w 47"/>
              <a:gd name="T1" fmla="*/ 25 h 47"/>
              <a:gd name="T2" fmla="*/ 16 w 47"/>
              <a:gd name="T3" fmla="*/ 27 h 47"/>
              <a:gd name="T4" fmla="*/ 36 w 47"/>
              <a:gd name="T5" fmla="*/ 3 h 47"/>
              <a:gd name="T6" fmla="*/ 23 w 47"/>
              <a:gd name="T7" fmla="*/ 0 h 47"/>
              <a:gd name="T8" fmla="*/ 0 w 47"/>
              <a:gd name="T9" fmla="*/ 23 h 47"/>
              <a:gd name="T10" fmla="*/ 23 w 47"/>
              <a:gd name="T11" fmla="*/ 47 h 47"/>
              <a:gd name="T12" fmla="*/ 47 w 47"/>
              <a:gd name="T13" fmla="*/ 23 h 47"/>
              <a:gd name="T14" fmla="*/ 45 w 47"/>
              <a:gd name="T15" fmla="*/ 16 h 47"/>
              <a:gd name="T16" fmla="*/ 37 w 47"/>
              <a:gd name="T1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37" y="25"/>
                </a:moveTo>
                <a:cubicBezTo>
                  <a:pt x="16" y="27"/>
                  <a:pt x="16" y="27"/>
                  <a:pt x="16" y="27"/>
                </a:cubicBezTo>
                <a:cubicBezTo>
                  <a:pt x="36" y="3"/>
                  <a:pt x="36" y="3"/>
                  <a:pt x="36" y="3"/>
                </a:cubicBezTo>
                <a:cubicBezTo>
                  <a:pt x="32" y="1"/>
                  <a:pt x="28" y="0"/>
                  <a:pt x="23" y="0"/>
                </a:cubicBezTo>
                <a:cubicBezTo>
                  <a:pt x="10" y="0"/>
                  <a:pt x="0" y="10"/>
                  <a:pt x="0" y="23"/>
                </a:cubicBezTo>
                <a:cubicBezTo>
                  <a:pt x="0" y="36"/>
                  <a:pt x="10" y="47"/>
                  <a:pt x="23" y="47"/>
                </a:cubicBezTo>
                <a:cubicBezTo>
                  <a:pt x="36" y="47"/>
                  <a:pt x="47" y="36"/>
                  <a:pt x="47" y="23"/>
                </a:cubicBezTo>
                <a:cubicBezTo>
                  <a:pt x="47" y="21"/>
                  <a:pt x="46" y="18"/>
                  <a:pt x="45" y="16"/>
                </a:cubicBezTo>
                <a:lnTo>
                  <a:pt x="37" y="25"/>
                </a:lnTo>
                <a:close/>
              </a:path>
            </a:pathLst>
          </a:custGeom>
          <a:solidFill>
            <a:srgbClr val="0F3C64"/>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9" name="淘宝-想搞设计PPT(倒卖必究)-59"/>
          <p:cNvSpPr>
            <a:spLocks/>
          </p:cNvSpPr>
          <p:nvPr/>
        </p:nvSpPr>
        <p:spPr bwMode="auto">
          <a:xfrm>
            <a:off x="2167447" y="4466326"/>
            <a:ext cx="673144" cy="660064"/>
          </a:xfrm>
          <a:custGeom>
            <a:avLst/>
            <a:gdLst>
              <a:gd name="T0" fmla="*/ 108 w 137"/>
              <a:gd name="T1" fmla="*/ 43 h 136"/>
              <a:gd name="T2" fmla="*/ 115 w 137"/>
              <a:gd name="T3" fmla="*/ 68 h 136"/>
              <a:gd name="T4" fmla="*/ 68 w 137"/>
              <a:gd name="T5" fmla="*/ 115 h 136"/>
              <a:gd name="T6" fmla="*/ 22 w 137"/>
              <a:gd name="T7" fmla="*/ 68 h 136"/>
              <a:gd name="T8" fmla="*/ 68 w 137"/>
              <a:gd name="T9" fmla="*/ 22 h 136"/>
              <a:gd name="T10" fmla="*/ 98 w 137"/>
              <a:gd name="T11" fmla="*/ 32 h 136"/>
              <a:gd name="T12" fmla="*/ 111 w 137"/>
              <a:gd name="T13" fmla="*/ 15 h 136"/>
              <a:gd name="T14" fmla="*/ 68 w 137"/>
              <a:gd name="T15" fmla="*/ 0 h 136"/>
              <a:gd name="T16" fmla="*/ 0 w 137"/>
              <a:gd name="T17" fmla="*/ 68 h 136"/>
              <a:gd name="T18" fmla="*/ 68 w 137"/>
              <a:gd name="T19" fmla="*/ 136 h 136"/>
              <a:gd name="T20" fmla="*/ 137 w 137"/>
              <a:gd name="T21" fmla="*/ 68 h 136"/>
              <a:gd name="T22" fmla="*/ 121 w 137"/>
              <a:gd name="T23" fmla="*/ 26 h 136"/>
              <a:gd name="T24" fmla="*/ 108 w 137"/>
              <a:gd name="T25"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36">
                <a:moveTo>
                  <a:pt x="108" y="43"/>
                </a:moveTo>
                <a:cubicBezTo>
                  <a:pt x="112" y="50"/>
                  <a:pt x="115" y="59"/>
                  <a:pt x="115" y="68"/>
                </a:cubicBezTo>
                <a:cubicBezTo>
                  <a:pt x="115" y="94"/>
                  <a:pt x="94" y="115"/>
                  <a:pt x="68" y="115"/>
                </a:cubicBezTo>
                <a:cubicBezTo>
                  <a:pt x="43" y="115"/>
                  <a:pt x="22" y="94"/>
                  <a:pt x="22" y="68"/>
                </a:cubicBezTo>
                <a:cubicBezTo>
                  <a:pt x="22" y="42"/>
                  <a:pt x="43" y="22"/>
                  <a:pt x="68" y="22"/>
                </a:cubicBezTo>
                <a:cubicBezTo>
                  <a:pt x="80" y="22"/>
                  <a:pt x="90" y="25"/>
                  <a:pt x="98" y="32"/>
                </a:cubicBezTo>
                <a:cubicBezTo>
                  <a:pt x="111" y="15"/>
                  <a:pt x="111" y="15"/>
                  <a:pt x="111" y="15"/>
                </a:cubicBezTo>
                <a:cubicBezTo>
                  <a:pt x="100" y="6"/>
                  <a:pt x="85" y="0"/>
                  <a:pt x="68" y="0"/>
                </a:cubicBezTo>
                <a:cubicBezTo>
                  <a:pt x="31" y="0"/>
                  <a:pt x="0" y="31"/>
                  <a:pt x="0" y="68"/>
                </a:cubicBezTo>
                <a:cubicBezTo>
                  <a:pt x="0" y="106"/>
                  <a:pt x="31" y="136"/>
                  <a:pt x="68" y="136"/>
                </a:cubicBezTo>
                <a:cubicBezTo>
                  <a:pt x="106" y="136"/>
                  <a:pt x="137" y="106"/>
                  <a:pt x="137" y="68"/>
                </a:cubicBezTo>
                <a:cubicBezTo>
                  <a:pt x="137" y="52"/>
                  <a:pt x="131" y="37"/>
                  <a:pt x="121" y="26"/>
                </a:cubicBezTo>
                <a:lnTo>
                  <a:pt x="108" y="43"/>
                </a:lnTo>
                <a:close/>
              </a:path>
            </a:pathLst>
          </a:custGeom>
          <a:solidFill>
            <a:srgbClr val="0F3C64"/>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60" name="淘宝-想搞设计PPT(倒卖必究)-60"/>
          <p:cNvSpPr>
            <a:spLocks/>
          </p:cNvSpPr>
          <p:nvPr/>
        </p:nvSpPr>
        <p:spPr bwMode="auto">
          <a:xfrm>
            <a:off x="2467331" y="4270985"/>
            <a:ext cx="467373" cy="545065"/>
          </a:xfrm>
          <a:custGeom>
            <a:avLst/>
            <a:gdLst>
              <a:gd name="T0" fmla="*/ 293 w 293"/>
              <a:gd name="T1" fmla="*/ 59 h 346"/>
              <a:gd name="T2" fmla="*/ 225 w 293"/>
              <a:gd name="T3" fmla="*/ 65 h 346"/>
              <a:gd name="T4" fmla="*/ 219 w 293"/>
              <a:gd name="T5" fmla="*/ 0 h 346"/>
              <a:gd name="T6" fmla="*/ 163 w 293"/>
              <a:gd name="T7" fmla="*/ 65 h 346"/>
              <a:gd name="T8" fmla="*/ 157 w 293"/>
              <a:gd name="T9" fmla="*/ 114 h 346"/>
              <a:gd name="T10" fmla="*/ 6 w 293"/>
              <a:gd name="T11" fmla="*/ 306 h 346"/>
              <a:gd name="T12" fmla="*/ 0 w 293"/>
              <a:gd name="T13" fmla="*/ 346 h 346"/>
              <a:gd name="T14" fmla="*/ 40 w 293"/>
              <a:gd name="T15" fmla="*/ 333 h 346"/>
              <a:gd name="T16" fmla="*/ 194 w 293"/>
              <a:gd name="T17" fmla="*/ 142 h 346"/>
              <a:gd name="T18" fmla="*/ 240 w 293"/>
              <a:gd name="T19" fmla="*/ 127 h 346"/>
              <a:gd name="T20" fmla="*/ 293 w 293"/>
              <a:gd name="T21" fmla="*/ 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346">
                <a:moveTo>
                  <a:pt x="293" y="59"/>
                </a:moveTo>
                <a:lnTo>
                  <a:pt x="225" y="65"/>
                </a:lnTo>
                <a:lnTo>
                  <a:pt x="219" y="0"/>
                </a:lnTo>
                <a:lnTo>
                  <a:pt x="163" y="65"/>
                </a:lnTo>
                <a:lnTo>
                  <a:pt x="157" y="114"/>
                </a:lnTo>
                <a:lnTo>
                  <a:pt x="6" y="306"/>
                </a:lnTo>
                <a:lnTo>
                  <a:pt x="0" y="346"/>
                </a:lnTo>
                <a:lnTo>
                  <a:pt x="40" y="333"/>
                </a:lnTo>
                <a:lnTo>
                  <a:pt x="194" y="142"/>
                </a:lnTo>
                <a:lnTo>
                  <a:pt x="240" y="127"/>
                </a:lnTo>
                <a:lnTo>
                  <a:pt x="293" y="59"/>
                </a:lnTo>
                <a:close/>
              </a:path>
            </a:pathLst>
          </a:custGeom>
          <a:solidFill>
            <a:srgbClr val="0F3C64"/>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2" name="淘宝-想搞设计PPT(倒卖必究)-52"/>
          <p:cNvSpPr>
            <a:spLocks/>
          </p:cNvSpPr>
          <p:nvPr/>
        </p:nvSpPr>
        <p:spPr bwMode="auto">
          <a:xfrm>
            <a:off x="2320636" y="2647986"/>
            <a:ext cx="241803" cy="92559"/>
          </a:xfrm>
          <a:custGeom>
            <a:avLst/>
            <a:gdLst>
              <a:gd name="T0" fmla="*/ 37 w 42"/>
              <a:gd name="T1" fmla="*/ 0 h 16"/>
              <a:gd name="T2" fmla="*/ 5 w 42"/>
              <a:gd name="T3" fmla="*/ 0 h 16"/>
              <a:gd name="T4" fmla="*/ 0 w 42"/>
              <a:gd name="T5" fmla="*/ 4 h 16"/>
              <a:gd name="T6" fmla="*/ 5 w 42"/>
              <a:gd name="T7" fmla="*/ 9 h 16"/>
              <a:gd name="T8" fmla="*/ 12 w 42"/>
              <a:gd name="T9" fmla="*/ 9 h 16"/>
              <a:gd name="T10" fmla="*/ 12 w 42"/>
              <a:gd name="T11" fmla="*/ 9 h 16"/>
              <a:gd name="T12" fmla="*/ 21 w 42"/>
              <a:gd name="T13" fmla="*/ 16 h 16"/>
              <a:gd name="T14" fmla="*/ 30 w 42"/>
              <a:gd name="T15" fmla="*/ 9 h 16"/>
              <a:gd name="T16" fmla="*/ 30 w 42"/>
              <a:gd name="T17" fmla="*/ 9 h 16"/>
              <a:gd name="T18" fmla="*/ 37 w 42"/>
              <a:gd name="T19" fmla="*/ 9 h 16"/>
              <a:gd name="T20" fmla="*/ 42 w 42"/>
              <a:gd name="T21" fmla="*/ 4 h 16"/>
              <a:gd name="T22" fmla="*/ 37 w 42"/>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6">
                <a:moveTo>
                  <a:pt x="37" y="0"/>
                </a:moveTo>
                <a:cubicBezTo>
                  <a:pt x="5" y="0"/>
                  <a:pt x="5" y="0"/>
                  <a:pt x="5" y="0"/>
                </a:cubicBezTo>
                <a:cubicBezTo>
                  <a:pt x="2" y="0"/>
                  <a:pt x="0" y="2"/>
                  <a:pt x="0" y="4"/>
                </a:cubicBezTo>
                <a:cubicBezTo>
                  <a:pt x="0" y="7"/>
                  <a:pt x="2" y="9"/>
                  <a:pt x="5" y="9"/>
                </a:cubicBezTo>
                <a:cubicBezTo>
                  <a:pt x="12" y="9"/>
                  <a:pt x="12" y="9"/>
                  <a:pt x="12" y="9"/>
                </a:cubicBezTo>
                <a:cubicBezTo>
                  <a:pt x="12" y="9"/>
                  <a:pt x="12" y="9"/>
                  <a:pt x="12" y="9"/>
                </a:cubicBezTo>
                <a:cubicBezTo>
                  <a:pt x="12" y="13"/>
                  <a:pt x="16" y="16"/>
                  <a:pt x="21" y="16"/>
                </a:cubicBezTo>
                <a:cubicBezTo>
                  <a:pt x="26" y="16"/>
                  <a:pt x="30" y="13"/>
                  <a:pt x="30" y="9"/>
                </a:cubicBezTo>
                <a:cubicBezTo>
                  <a:pt x="30" y="9"/>
                  <a:pt x="30" y="9"/>
                  <a:pt x="30" y="9"/>
                </a:cubicBezTo>
                <a:cubicBezTo>
                  <a:pt x="37" y="9"/>
                  <a:pt x="37" y="9"/>
                  <a:pt x="37" y="9"/>
                </a:cubicBezTo>
                <a:cubicBezTo>
                  <a:pt x="40" y="9"/>
                  <a:pt x="42" y="7"/>
                  <a:pt x="42" y="4"/>
                </a:cubicBezTo>
                <a:cubicBezTo>
                  <a:pt x="42" y="2"/>
                  <a:pt x="40" y="0"/>
                  <a:pt x="37" y="0"/>
                </a:cubicBez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3" name="淘宝-想搞设计PPT(倒卖必究)-53"/>
          <p:cNvSpPr>
            <a:spLocks noEditPoints="1"/>
          </p:cNvSpPr>
          <p:nvPr/>
        </p:nvSpPr>
        <p:spPr bwMode="auto">
          <a:xfrm>
            <a:off x="2226914" y="2111146"/>
            <a:ext cx="427371" cy="462794"/>
          </a:xfrm>
          <a:custGeom>
            <a:avLst/>
            <a:gdLst>
              <a:gd name="T0" fmla="*/ 74 w 74"/>
              <a:gd name="T1" fmla="*/ 36 h 81"/>
              <a:gd name="T2" fmla="*/ 37 w 74"/>
              <a:gd name="T3" fmla="*/ 0 h 81"/>
              <a:gd name="T4" fmla="*/ 0 w 74"/>
              <a:gd name="T5" fmla="*/ 36 h 81"/>
              <a:gd name="T6" fmla="*/ 17 w 74"/>
              <a:gd name="T7" fmla="*/ 81 h 81"/>
              <a:gd name="T8" fmla="*/ 58 w 74"/>
              <a:gd name="T9" fmla="*/ 81 h 81"/>
              <a:gd name="T10" fmla="*/ 74 w 74"/>
              <a:gd name="T11" fmla="*/ 36 h 81"/>
              <a:gd name="T12" fmla="*/ 37 w 74"/>
              <a:gd name="T13" fmla="*/ 9 h 81"/>
              <a:gd name="T14" fmla="*/ 44 w 74"/>
              <a:gd name="T15" fmla="*/ 16 h 81"/>
              <a:gd name="T16" fmla="*/ 37 w 74"/>
              <a:gd name="T17" fmla="*/ 24 h 81"/>
              <a:gd name="T18" fmla="*/ 29 w 74"/>
              <a:gd name="T19" fmla="*/ 16 h 81"/>
              <a:gd name="T20" fmla="*/ 37 w 74"/>
              <a:gd name="T21" fmla="*/ 9 h 81"/>
              <a:gd name="T22" fmla="*/ 51 w 74"/>
              <a:gd name="T23" fmla="*/ 46 h 81"/>
              <a:gd name="T24" fmla="*/ 45 w 74"/>
              <a:gd name="T25" fmla="*/ 52 h 81"/>
              <a:gd name="T26" fmla="*/ 45 w 74"/>
              <a:gd name="T27" fmla="*/ 52 h 81"/>
              <a:gd name="T28" fmla="*/ 46 w 74"/>
              <a:gd name="T29" fmla="*/ 53 h 81"/>
              <a:gd name="T30" fmla="*/ 46 w 74"/>
              <a:gd name="T31" fmla="*/ 75 h 81"/>
              <a:gd name="T32" fmla="*/ 41 w 74"/>
              <a:gd name="T33" fmla="*/ 79 h 81"/>
              <a:gd name="T34" fmla="*/ 37 w 74"/>
              <a:gd name="T35" fmla="*/ 75 h 81"/>
              <a:gd name="T36" fmla="*/ 33 w 74"/>
              <a:gd name="T37" fmla="*/ 79 h 81"/>
              <a:gd name="T38" fmla="*/ 28 w 74"/>
              <a:gd name="T39" fmla="*/ 75 h 81"/>
              <a:gd name="T40" fmla="*/ 28 w 74"/>
              <a:gd name="T41" fmla="*/ 53 h 81"/>
              <a:gd name="T42" fmla="*/ 29 w 74"/>
              <a:gd name="T43" fmla="*/ 52 h 81"/>
              <a:gd name="T44" fmla="*/ 28 w 74"/>
              <a:gd name="T45" fmla="*/ 52 h 81"/>
              <a:gd name="T46" fmla="*/ 22 w 74"/>
              <a:gd name="T47" fmla="*/ 46 h 81"/>
              <a:gd name="T48" fmla="*/ 22 w 74"/>
              <a:gd name="T49" fmla="*/ 32 h 81"/>
              <a:gd name="T50" fmla="*/ 28 w 74"/>
              <a:gd name="T51" fmla="*/ 26 h 81"/>
              <a:gd name="T52" fmla="*/ 31 w 74"/>
              <a:gd name="T53" fmla="*/ 26 h 81"/>
              <a:gd name="T54" fmla="*/ 37 w 74"/>
              <a:gd name="T55" fmla="*/ 33 h 81"/>
              <a:gd name="T56" fmla="*/ 43 w 74"/>
              <a:gd name="T57" fmla="*/ 26 h 81"/>
              <a:gd name="T58" fmla="*/ 45 w 74"/>
              <a:gd name="T59" fmla="*/ 26 h 81"/>
              <a:gd name="T60" fmla="*/ 51 w 74"/>
              <a:gd name="T61" fmla="*/ 32 h 81"/>
              <a:gd name="T62" fmla="*/ 51 w 74"/>
              <a:gd name="T6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81">
                <a:moveTo>
                  <a:pt x="74" y="36"/>
                </a:moveTo>
                <a:cubicBezTo>
                  <a:pt x="74" y="16"/>
                  <a:pt x="57" y="0"/>
                  <a:pt x="37" y="0"/>
                </a:cubicBezTo>
                <a:cubicBezTo>
                  <a:pt x="17" y="0"/>
                  <a:pt x="0" y="16"/>
                  <a:pt x="0" y="36"/>
                </a:cubicBezTo>
                <a:cubicBezTo>
                  <a:pt x="0" y="54"/>
                  <a:pt x="17" y="64"/>
                  <a:pt x="17" y="81"/>
                </a:cubicBezTo>
                <a:cubicBezTo>
                  <a:pt x="58" y="81"/>
                  <a:pt x="58" y="81"/>
                  <a:pt x="58" y="81"/>
                </a:cubicBezTo>
                <a:cubicBezTo>
                  <a:pt x="58" y="63"/>
                  <a:pt x="74" y="54"/>
                  <a:pt x="74" y="36"/>
                </a:cubicBezTo>
                <a:close/>
                <a:moveTo>
                  <a:pt x="37" y="9"/>
                </a:moveTo>
                <a:cubicBezTo>
                  <a:pt x="41" y="9"/>
                  <a:pt x="44" y="12"/>
                  <a:pt x="44" y="16"/>
                </a:cubicBezTo>
                <a:cubicBezTo>
                  <a:pt x="44" y="20"/>
                  <a:pt x="41" y="24"/>
                  <a:pt x="37" y="24"/>
                </a:cubicBezTo>
                <a:cubicBezTo>
                  <a:pt x="33" y="24"/>
                  <a:pt x="29" y="20"/>
                  <a:pt x="29" y="16"/>
                </a:cubicBezTo>
                <a:cubicBezTo>
                  <a:pt x="29" y="12"/>
                  <a:pt x="33" y="9"/>
                  <a:pt x="37" y="9"/>
                </a:cubicBezTo>
                <a:close/>
                <a:moveTo>
                  <a:pt x="51" y="46"/>
                </a:moveTo>
                <a:cubicBezTo>
                  <a:pt x="51" y="49"/>
                  <a:pt x="49" y="52"/>
                  <a:pt x="45" y="52"/>
                </a:cubicBezTo>
                <a:cubicBezTo>
                  <a:pt x="45" y="52"/>
                  <a:pt x="45" y="52"/>
                  <a:pt x="45" y="52"/>
                </a:cubicBezTo>
                <a:cubicBezTo>
                  <a:pt x="46" y="52"/>
                  <a:pt x="46" y="53"/>
                  <a:pt x="46" y="53"/>
                </a:cubicBezTo>
                <a:cubicBezTo>
                  <a:pt x="46" y="75"/>
                  <a:pt x="46" y="75"/>
                  <a:pt x="46" y="75"/>
                </a:cubicBezTo>
                <a:cubicBezTo>
                  <a:pt x="46" y="77"/>
                  <a:pt x="44" y="79"/>
                  <a:pt x="41" y="79"/>
                </a:cubicBezTo>
                <a:cubicBezTo>
                  <a:pt x="39" y="79"/>
                  <a:pt x="37" y="77"/>
                  <a:pt x="37" y="75"/>
                </a:cubicBezTo>
                <a:cubicBezTo>
                  <a:pt x="37" y="77"/>
                  <a:pt x="35" y="79"/>
                  <a:pt x="33" y="79"/>
                </a:cubicBezTo>
                <a:cubicBezTo>
                  <a:pt x="30" y="79"/>
                  <a:pt x="28" y="77"/>
                  <a:pt x="28" y="75"/>
                </a:cubicBezTo>
                <a:cubicBezTo>
                  <a:pt x="28" y="53"/>
                  <a:pt x="28" y="53"/>
                  <a:pt x="28" y="53"/>
                </a:cubicBezTo>
                <a:cubicBezTo>
                  <a:pt x="28" y="53"/>
                  <a:pt x="28" y="52"/>
                  <a:pt x="29" y="52"/>
                </a:cubicBezTo>
                <a:cubicBezTo>
                  <a:pt x="28" y="52"/>
                  <a:pt x="28" y="52"/>
                  <a:pt x="28" y="52"/>
                </a:cubicBezTo>
                <a:cubicBezTo>
                  <a:pt x="25" y="52"/>
                  <a:pt x="22" y="49"/>
                  <a:pt x="22" y="46"/>
                </a:cubicBezTo>
                <a:cubicBezTo>
                  <a:pt x="22" y="32"/>
                  <a:pt x="22" y="32"/>
                  <a:pt x="22" y="32"/>
                </a:cubicBezTo>
                <a:cubicBezTo>
                  <a:pt x="22" y="29"/>
                  <a:pt x="25" y="26"/>
                  <a:pt x="28" y="26"/>
                </a:cubicBezTo>
                <a:cubicBezTo>
                  <a:pt x="31" y="26"/>
                  <a:pt x="31" y="26"/>
                  <a:pt x="31" y="26"/>
                </a:cubicBezTo>
                <a:cubicBezTo>
                  <a:pt x="37" y="33"/>
                  <a:pt x="37" y="33"/>
                  <a:pt x="37" y="33"/>
                </a:cubicBezTo>
                <a:cubicBezTo>
                  <a:pt x="43" y="26"/>
                  <a:pt x="43" y="26"/>
                  <a:pt x="43" y="26"/>
                </a:cubicBezTo>
                <a:cubicBezTo>
                  <a:pt x="45" y="26"/>
                  <a:pt x="45" y="26"/>
                  <a:pt x="45" y="26"/>
                </a:cubicBezTo>
                <a:cubicBezTo>
                  <a:pt x="49" y="26"/>
                  <a:pt x="51" y="29"/>
                  <a:pt x="51" y="32"/>
                </a:cubicBezTo>
                <a:lnTo>
                  <a:pt x="51" y="46"/>
                </a:ln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4" name="淘宝-想搞设计PPT(倒卖必究)-54"/>
          <p:cNvSpPr>
            <a:spLocks/>
          </p:cNvSpPr>
          <p:nvPr/>
        </p:nvSpPr>
        <p:spPr bwMode="auto">
          <a:xfrm>
            <a:off x="2320636" y="2596153"/>
            <a:ext cx="241803" cy="35172"/>
          </a:xfrm>
          <a:custGeom>
            <a:avLst/>
            <a:gdLst>
              <a:gd name="T0" fmla="*/ 42 w 42"/>
              <a:gd name="T1" fmla="*/ 3 h 6"/>
              <a:gd name="T2" fmla="*/ 39 w 42"/>
              <a:gd name="T3" fmla="*/ 6 h 6"/>
              <a:gd name="T4" fmla="*/ 3 w 42"/>
              <a:gd name="T5" fmla="*/ 6 h 6"/>
              <a:gd name="T6" fmla="*/ 0 w 42"/>
              <a:gd name="T7" fmla="*/ 3 h 6"/>
              <a:gd name="T8" fmla="*/ 0 w 42"/>
              <a:gd name="T9" fmla="*/ 3 h 6"/>
              <a:gd name="T10" fmla="*/ 3 w 42"/>
              <a:gd name="T11" fmla="*/ 0 h 6"/>
              <a:gd name="T12" fmla="*/ 39 w 42"/>
              <a:gd name="T13" fmla="*/ 0 h 6"/>
              <a:gd name="T14" fmla="*/ 42 w 4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6">
                <a:moveTo>
                  <a:pt x="42" y="3"/>
                </a:moveTo>
                <a:cubicBezTo>
                  <a:pt x="42" y="4"/>
                  <a:pt x="40" y="6"/>
                  <a:pt x="39" y="6"/>
                </a:cubicBezTo>
                <a:cubicBezTo>
                  <a:pt x="3" y="6"/>
                  <a:pt x="3" y="6"/>
                  <a:pt x="3" y="6"/>
                </a:cubicBezTo>
                <a:cubicBezTo>
                  <a:pt x="2" y="6"/>
                  <a:pt x="0" y="4"/>
                  <a:pt x="0" y="3"/>
                </a:cubicBezTo>
                <a:cubicBezTo>
                  <a:pt x="0" y="3"/>
                  <a:pt x="0" y="3"/>
                  <a:pt x="0" y="3"/>
                </a:cubicBezTo>
                <a:cubicBezTo>
                  <a:pt x="0" y="1"/>
                  <a:pt x="2" y="0"/>
                  <a:pt x="3" y="0"/>
                </a:cubicBezTo>
                <a:cubicBezTo>
                  <a:pt x="39" y="0"/>
                  <a:pt x="39" y="0"/>
                  <a:pt x="39" y="0"/>
                </a:cubicBezTo>
                <a:cubicBezTo>
                  <a:pt x="40" y="0"/>
                  <a:pt x="42" y="1"/>
                  <a:pt x="42" y="3"/>
                </a:cubicBez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5" name="淘宝-想搞设计PPT(倒卖必究)-55"/>
          <p:cNvSpPr>
            <a:spLocks/>
          </p:cNvSpPr>
          <p:nvPr/>
        </p:nvSpPr>
        <p:spPr bwMode="auto">
          <a:xfrm>
            <a:off x="2232537" y="1968606"/>
            <a:ext cx="99346" cy="90707"/>
          </a:xfrm>
          <a:custGeom>
            <a:avLst/>
            <a:gdLst>
              <a:gd name="T0" fmla="*/ 13 w 17"/>
              <a:gd name="T1" fmla="*/ 16 h 16"/>
              <a:gd name="T2" fmla="*/ 10 w 17"/>
              <a:gd name="T3" fmla="*/ 15 h 16"/>
              <a:gd name="T4" fmla="*/ 2 w 17"/>
              <a:gd name="T5" fmla="*/ 7 h 16"/>
              <a:gd name="T6" fmla="*/ 2 w 17"/>
              <a:gd name="T7" fmla="*/ 2 h 16"/>
              <a:gd name="T8" fmla="*/ 7 w 17"/>
              <a:gd name="T9" fmla="*/ 2 h 16"/>
              <a:gd name="T10" fmla="*/ 15 w 17"/>
              <a:gd name="T11" fmla="*/ 10 h 16"/>
              <a:gd name="T12" fmla="*/ 15 w 17"/>
              <a:gd name="T13" fmla="*/ 15 h 16"/>
              <a:gd name="T14" fmla="*/ 13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13" y="16"/>
                </a:moveTo>
                <a:cubicBezTo>
                  <a:pt x="12" y="16"/>
                  <a:pt x="11" y="16"/>
                  <a:pt x="10" y="15"/>
                </a:cubicBezTo>
                <a:cubicBezTo>
                  <a:pt x="2" y="7"/>
                  <a:pt x="2" y="7"/>
                  <a:pt x="2" y="7"/>
                </a:cubicBezTo>
                <a:cubicBezTo>
                  <a:pt x="0" y="5"/>
                  <a:pt x="0" y="3"/>
                  <a:pt x="2" y="2"/>
                </a:cubicBezTo>
                <a:cubicBezTo>
                  <a:pt x="3" y="0"/>
                  <a:pt x="5" y="0"/>
                  <a:pt x="7" y="2"/>
                </a:cubicBezTo>
                <a:cubicBezTo>
                  <a:pt x="15" y="10"/>
                  <a:pt x="15" y="10"/>
                  <a:pt x="15" y="10"/>
                </a:cubicBezTo>
                <a:cubicBezTo>
                  <a:pt x="17" y="12"/>
                  <a:pt x="17" y="14"/>
                  <a:pt x="15" y="15"/>
                </a:cubicBezTo>
                <a:cubicBezTo>
                  <a:pt x="15" y="16"/>
                  <a:pt x="14" y="16"/>
                  <a:pt x="13" y="16"/>
                </a:cubicBez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6" name="淘宝-想搞设计PPT(倒卖必究)-56"/>
          <p:cNvSpPr>
            <a:spLocks/>
          </p:cNvSpPr>
          <p:nvPr/>
        </p:nvSpPr>
        <p:spPr bwMode="auto">
          <a:xfrm>
            <a:off x="2551191" y="1968606"/>
            <a:ext cx="97471" cy="98112"/>
          </a:xfrm>
          <a:custGeom>
            <a:avLst/>
            <a:gdLst>
              <a:gd name="T0" fmla="*/ 4 w 17"/>
              <a:gd name="T1" fmla="*/ 17 h 17"/>
              <a:gd name="T2" fmla="*/ 2 w 17"/>
              <a:gd name="T3" fmla="*/ 16 h 17"/>
              <a:gd name="T4" fmla="*/ 2 w 17"/>
              <a:gd name="T5" fmla="*/ 11 h 17"/>
              <a:gd name="T6" fmla="*/ 10 w 17"/>
              <a:gd name="T7" fmla="*/ 2 h 17"/>
              <a:gd name="T8" fmla="*/ 15 w 17"/>
              <a:gd name="T9" fmla="*/ 2 h 17"/>
              <a:gd name="T10" fmla="*/ 15 w 17"/>
              <a:gd name="T11" fmla="*/ 7 h 17"/>
              <a:gd name="T12" fmla="*/ 7 w 17"/>
              <a:gd name="T13" fmla="*/ 16 h 17"/>
              <a:gd name="T14" fmla="*/ 4 w 1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4" y="17"/>
                </a:moveTo>
                <a:cubicBezTo>
                  <a:pt x="3" y="17"/>
                  <a:pt x="2" y="16"/>
                  <a:pt x="2" y="16"/>
                </a:cubicBezTo>
                <a:cubicBezTo>
                  <a:pt x="0" y="14"/>
                  <a:pt x="0" y="12"/>
                  <a:pt x="2" y="11"/>
                </a:cubicBezTo>
                <a:cubicBezTo>
                  <a:pt x="10" y="2"/>
                  <a:pt x="10" y="2"/>
                  <a:pt x="10" y="2"/>
                </a:cubicBezTo>
                <a:cubicBezTo>
                  <a:pt x="12" y="0"/>
                  <a:pt x="14" y="0"/>
                  <a:pt x="15" y="2"/>
                </a:cubicBezTo>
                <a:cubicBezTo>
                  <a:pt x="17" y="3"/>
                  <a:pt x="17" y="5"/>
                  <a:pt x="15" y="7"/>
                </a:cubicBezTo>
                <a:cubicBezTo>
                  <a:pt x="7" y="16"/>
                  <a:pt x="7" y="16"/>
                  <a:pt x="7" y="16"/>
                </a:cubicBezTo>
                <a:cubicBezTo>
                  <a:pt x="6" y="16"/>
                  <a:pt x="5" y="17"/>
                  <a:pt x="4" y="17"/>
                </a:cubicBez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7" name="淘宝-想搞设计PPT(倒卖必究)-57"/>
          <p:cNvSpPr>
            <a:spLocks/>
          </p:cNvSpPr>
          <p:nvPr/>
        </p:nvSpPr>
        <p:spPr bwMode="auto">
          <a:xfrm>
            <a:off x="2418106" y="1905666"/>
            <a:ext cx="41238" cy="114773"/>
          </a:xfrm>
          <a:custGeom>
            <a:avLst/>
            <a:gdLst>
              <a:gd name="T0" fmla="*/ 3 w 7"/>
              <a:gd name="T1" fmla="*/ 20 h 20"/>
              <a:gd name="T2" fmla="*/ 0 w 7"/>
              <a:gd name="T3" fmla="*/ 16 h 20"/>
              <a:gd name="T4" fmla="*/ 0 w 7"/>
              <a:gd name="T5" fmla="*/ 4 h 20"/>
              <a:gd name="T6" fmla="*/ 3 w 7"/>
              <a:gd name="T7" fmla="*/ 0 h 20"/>
              <a:gd name="T8" fmla="*/ 7 w 7"/>
              <a:gd name="T9" fmla="*/ 4 h 20"/>
              <a:gd name="T10" fmla="*/ 7 w 7"/>
              <a:gd name="T11" fmla="*/ 16 h 20"/>
              <a:gd name="T12" fmla="*/ 3 w 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 h="20">
                <a:moveTo>
                  <a:pt x="3" y="20"/>
                </a:moveTo>
                <a:cubicBezTo>
                  <a:pt x="1" y="20"/>
                  <a:pt x="0" y="18"/>
                  <a:pt x="0" y="16"/>
                </a:cubicBezTo>
                <a:cubicBezTo>
                  <a:pt x="0" y="4"/>
                  <a:pt x="0" y="4"/>
                  <a:pt x="0" y="4"/>
                </a:cubicBezTo>
                <a:cubicBezTo>
                  <a:pt x="0" y="2"/>
                  <a:pt x="1" y="0"/>
                  <a:pt x="3" y="0"/>
                </a:cubicBezTo>
                <a:cubicBezTo>
                  <a:pt x="5" y="0"/>
                  <a:pt x="7" y="2"/>
                  <a:pt x="7" y="4"/>
                </a:cubicBezTo>
                <a:cubicBezTo>
                  <a:pt x="7" y="16"/>
                  <a:pt x="7" y="16"/>
                  <a:pt x="7" y="16"/>
                </a:cubicBezTo>
                <a:cubicBezTo>
                  <a:pt x="7" y="18"/>
                  <a:pt x="5" y="20"/>
                  <a:pt x="3" y="20"/>
                </a:cubicBez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4" name="淘宝-想搞设计PPT(倒卖必究)-44"/>
          <p:cNvSpPr>
            <a:spLocks/>
          </p:cNvSpPr>
          <p:nvPr/>
        </p:nvSpPr>
        <p:spPr bwMode="auto">
          <a:xfrm>
            <a:off x="9704340" y="4040870"/>
            <a:ext cx="462359" cy="436072"/>
          </a:xfrm>
          <a:custGeom>
            <a:avLst/>
            <a:gdLst>
              <a:gd name="T0" fmla="*/ 179 w 200"/>
              <a:gd name="T1" fmla="*/ 145 h 191"/>
              <a:gd name="T2" fmla="*/ 157 w 200"/>
              <a:gd name="T3" fmla="*/ 145 h 191"/>
              <a:gd name="T4" fmla="*/ 175 w 200"/>
              <a:gd name="T5" fmla="*/ 160 h 191"/>
              <a:gd name="T6" fmla="*/ 31 w 200"/>
              <a:gd name="T7" fmla="*/ 160 h 191"/>
              <a:gd name="T8" fmla="*/ 31 w 200"/>
              <a:gd name="T9" fmla="*/ 24 h 191"/>
              <a:gd name="T10" fmla="*/ 46 w 200"/>
              <a:gd name="T11" fmla="*/ 43 h 191"/>
              <a:gd name="T12" fmla="*/ 46 w 200"/>
              <a:gd name="T13" fmla="*/ 21 h 191"/>
              <a:gd name="T14" fmla="*/ 24 w 200"/>
              <a:gd name="T15" fmla="*/ 0 h 191"/>
              <a:gd name="T16" fmla="*/ 0 w 200"/>
              <a:gd name="T17" fmla="*/ 21 h 191"/>
              <a:gd name="T18" fmla="*/ 0 w 200"/>
              <a:gd name="T19" fmla="*/ 43 h 191"/>
              <a:gd name="T20" fmla="*/ 18 w 200"/>
              <a:gd name="T21" fmla="*/ 24 h 191"/>
              <a:gd name="T22" fmla="*/ 18 w 200"/>
              <a:gd name="T23" fmla="*/ 175 h 191"/>
              <a:gd name="T24" fmla="*/ 175 w 200"/>
              <a:gd name="T25" fmla="*/ 175 h 191"/>
              <a:gd name="T26" fmla="*/ 157 w 200"/>
              <a:gd name="T27" fmla="*/ 191 h 191"/>
              <a:gd name="T28" fmla="*/ 179 w 200"/>
              <a:gd name="T29" fmla="*/ 191 h 191"/>
              <a:gd name="T30" fmla="*/ 200 w 200"/>
              <a:gd name="T31" fmla="*/ 166 h 191"/>
              <a:gd name="T32" fmla="*/ 179 w 200"/>
              <a:gd name="T33" fmla="*/ 14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91">
                <a:moveTo>
                  <a:pt x="179" y="145"/>
                </a:moveTo>
                <a:lnTo>
                  <a:pt x="157" y="145"/>
                </a:lnTo>
                <a:lnTo>
                  <a:pt x="175" y="160"/>
                </a:lnTo>
                <a:lnTo>
                  <a:pt x="31" y="160"/>
                </a:lnTo>
                <a:lnTo>
                  <a:pt x="31" y="24"/>
                </a:lnTo>
                <a:lnTo>
                  <a:pt x="46" y="43"/>
                </a:lnTo>
                <a:lnTo>
                  <a:pt x="46" y="21"/>
                </a:lnTo>
                <a:lnTo>
                  <a:pt x="24" y="0"/>
                </a:lnTo>
                <a:lnTo>
                  <a:pt x="0" y="21"/>
                </a:lnTo>
                <a:lnTo>
                  <a:pt x="0" y="43"/>
                </a:lnTo>
                <a:lnTo>
                  <a:pt x="18" y="24"/>
                </a:lnTo>
                <a:lnTo>
                  <a:pt x="18" y="175"/>
                </a:lnTo>
                <a:lnTo>
                  <a:pt x="175" y="175"/>
                </a:lnTo>
                <a:lnTo>
                  <a:pt x="157" y="191"/>
                </a:lnTo>
                <a:lnTo>
                  <a:pt x="179" y="191"/>
                </a:lnTo>
                <a:lnTo>
                  <a:pt x="200" y="166"/>
                </a:lnTo>
                <a:lnTo>
                  <a:pt x="179" y="145"/>
                </a:ln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5" name="淘宝-想搞设计PPT(倒卖必究)-45"/>
          <p:cNvSpPr>
            <a:spLocks/>
          </p:cNvSpPr>
          <p:nvPr/>
        </p:nvSpPr>
        <p:spPr bwMode="auto">
          <a:xfrm>
            <a:off x="9796812" y="4068267"/>
            <a:ext cx="298222" cy="317351"/>
          </a:xfrm>
          <a:custGeom>
            <a:avLst/>
            <a:gdLst>
              <a:gd name="T0" fmla="*/ 0 w 129"/>
              <a:gd name="T1" fmla="*/ 93 h 139"/>
              <a:gd name="T2" fmla="*/ 37 w 129"/>
              <a:gd name="T3" fmla="*/ 59 h 139"/>
              <a:gd name="T4" fmla="*/ 46 w 129"/>
              <a:gd name="T5" fmla="*/ 68 h 139"/>
              <a:gd name="T6" fmla="*/ 0 w 129"/>
              <a:gd name="T7" fmla="*/ 108 h 139"/>
              <a:gd name="T8" fmla="*/ 0 w 129"/>
              <a:gd name="T9" fmla="*/ 117 h 139"/>
              <a:gd name="T10" fmla="*/ 52 w 129"/>
              <a:gd name="T11" fmla="*/ 71 h 139"/>
              <a:gd name="T12" fmla="*/ 58 w 129"/>
              <a:gd name="T13" fmla="*/ 77 h 139"/>
              <a:gd name="T14" fmla="*/ 0 w 129"/>
              <a:gd name="T15" fmla="*/ 133 h 139"/>
              <a:gd name="T16" fmla="*/ 0 w 129"/>
              <a:gd name="T17" fmla="*/ 139 h 139"/>
              <a:gd name="T18" fmla="*/ 3 w 129"/>
              <a:gd name="T19" fmla="*/ 139 h 139"/>
              <a:gd name="T20" fmla="*/ 129 w 129"/>
              <a:gd name="T21" fmla="*/ 22 h 139"/>
              <a:gd name="T22" fmla="*/ 129 w 129"/>
              <a:gd name="T23" fmla="*/ 0 h 139"/>
              <a:gd name="T24" fmla="*/ 65 w 129"/>
              <a:gd name="T25" fmla="*/ 65 h 139"/>
              <a:gd name="T26" fmla="*/ 37 w 129"/>
              <a:gd name="T27" fmla="*/ 43 h 139"/>
              <a:gd name="T28" fmla="*/ 0 w 129"/>
              <a:gd name="T29" fmla="*/ 74 h 139"/>
              <a:gd name="T30" fmla="*/ 0 w 129"/>
              <a:gd name="T31" fmla="*/ 9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39">
                <a:moveTo>
                  <a:pt x="0" y="93"/>
                </a:moveTo>
                <a:lnTo>
                  <a:pt x="37" y="59"/>
                </a:lnTo>
                <a:lnTo>
                  <a:pt x="46" y="68"/>
                </a:lnTo>
                <a:lnTo>
                  <a:pt x="0" y="108"/>
                </a:lnTo>
                <a:lnTo>
                  <a:pt x="0" y="117"/>
                </a:lnTo>
                <a:lnTo>
                  <a:pt x="52" y="71"/>
                </a:lnTo>
                <a:lnTo>
                  <a:pt x="58" y="77"/>
                </a:lnTo>
                <a:lnTo>
                  <a:pt x="0" y="133"/>
                </a:lnTo>
                <a:lnTo>
                  <a:pt x="0" y="139"/>
                </a:lnTo>
                <a:lnTo>
                  <a:pt x="3" y="139"/>
                </a:lnTo>
                <a:lnTo>
                  <a:pt x="129" y="22"/>
                </a:lnTo>
                <a:lnTo>
                  <a:pt x="129" y="0"/>
                </a:lnTo>
                <a:lnTo>
                  <a:pt x="65" y="65"/>
                </a:lnTo>
                <a:lnTo>
                  <a:pt x="37" y="43"/>
                </a:lnTo>
                <a:lnTo>
                  <a:pt x="0" y="74"/>
                </a:lnTo>
                <a:lnTo>
                  <a:pt x="0" y="93"/>
                </a:ln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6" name="淘宝-想搞设计PPT(倒卖必究)-46"/>
          <p:cNvSpPr>
            <a:spLocks/>
          </p:cNvSpPr>
          <p:nvPr/>
        </p:nvSpPr>
        <p:spPr bwMode="auto">
          <a:xfrm>
            <a:off x="9838424" y="4145893"/>
            <a:ext cx="256610" cy="239725"/>
          </a:xfrm>
          <a:custGeom>
            <a:avLst/>
            <a:gdLst>
              <a:gd name="T0" fmla="*/ 111 w 111"/>
              <a:gd name="T1" fmla="*/ 0 h 105"/>
              <a:gd name="T2" fmla="*/ 0 w 111"/>
              <a:gd name="T3" fmla="*/ 105 h 105"/>
              <a:gd name="T4" fmla="*/ 10 w 111"/>
              <a:gd name="T5" fmla="*/ 105 h 105"/>
              <a:gd name="T6" fmla="*/ 111 w 111"/>
              <a:gd name="T7" fmla="*/ 9 h 105"/>
              <a:gd name="T8" fmla="*/ 111 w 111"/>
              <a:gd name="T9" fmla="*/ 0 h 105"/>
            </a:gdLst>
            <a:ahLst/>
            <a:cxnLst>
              <a:cxn ang="0">
                <a:pos x="T0" y="T1"/>
              </a:cxn>
              <a:cxn ang="0">
                <a:pos x="T2" y="T3"/>
              </a:cxn>
              <a:cxn ang="0">
                <a:pos x="T4" y="T5"/>
              </a:cxn>
              <a:cxn ang="0">
                <a:pos x="T6" y="T7"/>
              </a:cxn>
              <a:cxn ang="0">
                <a:pos x="T8" y="T9"/>
              </a:cxn>
            </a:cxnLst>
            <a:rect l="0" t="0" r="r" b="b"/>
            <a:pathLst>
              <a:path w="111" h="105">
                <a:moveTo>
                  <a:pt x="111" y="0"/>
                </a:moveTo>
                <a:lnTo>
                  <a:pt x="0" y="105"/>
                </a:lnTo>
                <a:lnTo>
                  <a:pt x="10" y="105"/>
                </a:lnTo>
                <a:lnTo>
                  <a:pt x="111" y="9"/>
                </a:lnTo>
                <a:lnTo>
                  <a:pt x="111" y="0"/>
                </a:ln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7" name="淘宝-想搞设计PPT(倒卖必究)-47"/>
          <p:cNvSpPr>
            <a:spLocks/>
          </p:cNvSpPr>
          <p:nvPr/>
        </p:nvSpPr>
        <p:spPr bwMode="auto">
          <a:xfrm>
            <a:off x="9896219" y="4202970"/>
            <a:ext cx="198814" cy="182648"/>
          </a:xfrm>
          <a:custGeom>
            <a:avLst/>
            <a:gdLst>
              <a:gd name="T0" fmla="*/ 86 w 86"/>
              <a:gd name="T1" fmla="*/ 0 h 80"/>
              <a:gd name="T2" fmla="*/ 0 w 86"/>
              <a:gd name="T3" fmla="*/ 80 h 80"/>
              <a:gd name="T4" fmla="*/ 9 w 86"/>
              <a:gd name="T5" fmla="*/ 80 h 80"/>
              <a:gd name="T6" fmla="*/ 86 w 86"/>
              <a:gd name="T7" fmla="*/ 9 h 80"/>
              <a:gd name="T8" fmla="*/ 86 w 86"/>
              <a:gd name="T9" fmla="*/ 0 h 80"/>
            </a:gdLst>
            <a:ahLst/>
            <a:cxnLst>
              <a:cxn ang="0">
                <a:pos x="T0" y="T1"/>
              </a:cxn>
              <a:cxn ang="0">
                <a:pos x="T2" y="T3"/>
              </a:cxn>
              <a:cxn ang="0">
                <a:pos x="T4" y="T5"/>
              </a:cxn>
              <a:cxn ang="0">
                <a:pos x="T6" y="T7"/>
              </a:cxn>
              <a:cxn ang="0">
                <a:pos x="T8" y="T9"/>
              </a:cxn>
            </a:cxnLst>
            <a:rect l="0" t="0" r="r" b="b"/>
            <a:pathLst>
              <a:path w="86" h="80">
                <a:moveTo>
                  <a:pt x="86" y="0"/>
                </a:moveTo>
                <a:lnTo>
                  <a:pt x="0" y="80"/>
                </a:lnTo>
                <a:lnTo>
                  <a:pt x="9" y="80"/>
                </a:lnTo>
                <a:lnTo>
                  <a:pt x="86" y="9"/>
                </a:lnTo>
                <a:lnTo>
                  <a:pt x="86" y="0"/>
                </a:ln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8" name="淘宝-想搞设计PPT(倒卖必究)-48"/>
          <p:cNvSpPr>
            <a:spLocks/>
          </p:cNvSpPr>
          <p:nvPr/>
        </p:nvSpPr>
        <p:spPr bwMode="auto">
          <a:xfrm>
            <a:off x="9954014" y="4250915"/>
            <a:ext cx="141020" cy="134702"/>
          </a:xfrm>
          <a:custGeom>
            <a:avLst/>
            <a:gdLst>
              <a:gd name="T0" fmla="*/ 61 w 61"/>
              <a:gd name="T1" fmla="*/ 0 h 59"/>
              <a:gd name="T2" fmla="*/ 0 w 61"/>
              <a:gd name="T3" fmla="*/ 59 h 59"/>
              <a:gd name="T4" fmla="*/ 9 w 61"/>
              <a:gd name="T5" fmla="*/ 59 h 59"/>
              <a:gd name="T6" fmla="*/ 61 w 61"/>
              <a:gd name="T7" fmla="*/ 13 h 59"/>
              <a:gd name="T8" fmla="*/ 61 w 61"/>
              <a:gd name="T9" fmla="*/ 0 h 59"/>
            </a:gdLst>
            <a:ahLst/>
            <a:cxnLst>
              <a:cxn ang="0">
                <a:pos x="T0" y="T1"/>
              </a:cxn>
              <a:cxn ang="0">
                <a:pos x="T2" y="T3"/>
              </a:cxn>
              <a:cxn ang="0">
                <a:pos x="T4" y="T5"/>
              </a:cxn>
              <a:cxn ang="0">
                <a:pos x="T6" y="T7"/>
              </a:cxn>
              <a:cxn ang="0">
                <a:pos x="T8" y="T9"/>
              </a:cxn>
            </a:cxnLst>
            <a:rect l="0" t="0" r="r" b="b"/>
            <a:pathLst>
              <a:path w="61" h="59">
                <a:moveTo>
                  <a:pt x="61" y="0"/>
                </a:moveTo>
                <a:lnTo>
                  <a:pt x="0" y="59"/>
                </a:lnTo>
                <a:lnTo>
                  <a:pt x="9" y="59"/>
                </a:lnTo>
                <a:lnTo>
                  <a:pt x="61" y="13"/>
                </a:lnTo>
                <a:lnTo>
                  <a:pt x="61" y="0"/>
                </a:ln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9" name="淘宝-想搞设计PPT(倒卖必究)-49"/>
          <p:cNvSpPr>
            <a:spLocks/>
          </p:cNvSpPr>
          <p:nvPr/>
        </p:nvSpPr>
        <p:spPr bwMode="auto">
          <a:xfrm>
            <a:off x="10009497" y="4307992"/>
            <a:ext cx="85537" cy="77626"/>
          </a:xfrm>
          <a:custGeom>
            <a:avLst/>
            <a:gdLst>
              <a:gd name="T0" fmla="*/ 37 w 37"/>
              <a:gd name="T1" fmla="*/ 9 h 34"/>
              <a:gd name="T2" fmla="*/ 37 w 37"/>
              <a:gd name="T3" fmla="*/ 0 h 34"/>
              <a:gd name="T4" fmla="*/ 0 w 37"/>
              <a:gd name="T5" fmla="*/ 34 h 34"/>
              <a:gd name="T6" fmla="*/ 10 w 37"/>
              <a:gd name="T7" fmla="*/ 34 h 34"/>
              <a:gd name="T8" fmla="*/ 37 w 37"/>
              <a:gd name="T9" fmla="*/ 9 h 34"/>
            </a:gdLst>
            <a:ahLst/>
            <a:cxnLst>
              <a:cxn ang="0">
                <a:pos x="T0" y="T1"/>
              </a:cxn>
              <a:cxn ang="0">
                <a:pos x="T2" y="T3"/>
              </a:cxn>
              <a:cxn ang="0">
                <a:pos x="T4" y="T5"/>
              </a:cxn>
              <a:cxn ang="0">
                <a:pos x="T6" y="T7"/>
              </a:cxn>
              <a:cxn ang="0">
                <a:pos x="T8" y="T9"/>
              </a:cxn>
            </a:cxnLst>
            <a:rect l="0" t="0" r="r" b="b"/>
            <a:pathLst>
              <a:path w="37" h="34">
                <a:moveTo>
                  <a:pt x="37" y="9"/>
                </a:moveTo>
                <a:lnTo>
                  <a:pt x="37" y="0"/>
                </a:lnTo>
                <a:lnTo>
                  <a:pt x="0" y="34"/>
                </a:lnTo>
                <a:lnTo>
                  <a:pt x="10" y="34"/>
                </a:lnTo>
                <a:lnTo>
                  <a:pt x="37" y="9"/>
                </a:ln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0" name="淘宝-想搞设计PPT(倒卖必究)-50"/>
          <p:cNvSpPr>
            <a:spLocks noChangeArrowheads="1"/>
          </p:cNvSpPr>
          <p:nvPr/>
        </p:nvSpPr>
        <p:spPr bwMode="auto">
          <a:xfrm>
            <a:off x="9512461" y="4294294"/>
            <a:ext cx="171073" cy="168950"/>
          </a:xfrm>
          <a:prstGeom prst="ellipse">
            <a:avLst/>
          </a:pr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51" name="淘宝-想搞设计PPT(倒卖必究)-51"/>
          <p:cNvSpPr>
            <a:spLocks/>
          </p:cNvSpPr>
          <p:nvPr/>
        </p:nvSpPr>
        <p:spPr bwMode="auto">
          <a:xfrm>
            <a:off x="9433860" y="4497491"/>
            <a:ext cx="490100" cy="584474"/>
          </a:xfrm>
          <a:custGeom>
            <a:avLst/>
            <a:gdLst>
              <a:gd name="T0" fmla="*/ 69 w 69"/>
              <a:gd name="T1" fmla="*/ 7 h 83"/>
              <a:gd name="T2" fmla="*/ 61 w 69"/>
              <a:gd name="T3" fmla="*/ 0 h 83"/>
              <a:gd name="T4" fmla="*/ 33 w 69"/>
              <a:gd name="T5" fmla="*/ 0 h 83"/>
              <a:gd name="T6" fmla="*/ 23 w 69"/>
              <a:gd name="T7" fmla="*/ 9 h 83"/>
              <a:gd name="T8" fmla="*/ 23 w 69"/>
              <a:gd name="T9" fmla="*/ 10 h 83"/>
              <a:gd name="T10" fmla="*/ 13 w 69"/>
              <a:gd name="T11" fmla="*/ 0 h 83"/>
              <a:gd name="T12" fmla="*/ 10 w 69"/>
              <a:gd name="T13" fmla="*/ 0 h 83"/>
              <a:gd name="T14" fmla="*/ 0 w 69"/>
              <a:gd name="T15" fmla="*/ 9 h 83"/>
              <a:gd name="T16" fmla="*/ 0 w 69"/>
              <a:gd name="T17" fmla="*/ 30 h 83"/>
              <a:gd name="T18" fmla="*/ 10 w 69"/>
              <a:gd name="T19" fmla="*/ 40 h 83"/>
              <a:gd name="T20" fmla="*/ 10 w 69"/>
              <a:gd name="T21" fmla="*/ 40 h 83"/>
              <a:gd name="T22" fmla="*/ 9 w 69"/>
              <a:gd name="T23" fmla="*/ 42 h 83"/>
              <a:gd name="T24" fmla="*/ 9 w 69"/>
              <a:gd name="T25" fmla="*/ 76 h 83"/>
              <a:gd name="T26" fmla="*/ 16 w 69"/>
              <a:gd name="T27" fmla="*/ 83 h 83"/>
              <a:gd name="T28" fmla="*/ 23 w 69"/>
              <a:gd name="T29" fmla="*/ 76 h 83"/>
              <a:gd name="T30" fmla="*/ 30 w 69"/>
              <a:gd name="T31" fmla="*/ 83 h 83"/>
              <a:gd name="T32" fmla="*/ 37 w 69"/>
              <a:gd name="T33" fmla="*/ 76 h 83"/>
              <a:gd name="T34" fmla="*/ 37 w 69"/>
              <a:gd name="T35" fmla="*/ 13 h 83"/>
              <a:gd name="T36" fmla="*/ 61 w 69"/>
              <a:gd name="T37" fmla="*/ 13 h 83"/>
              <a:gd name="T38" fmla="*/ 69 w 69"/>
              <a:gd name="T39"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3">
                <a:moveTo>
                  <a:pt x="69" y="7"/>
                </a:moveTo>
                <a:cubicBezTo>
                  <a:pt x="69" y="2"/>
                  <a:pt x="65" y="0"/>
                  <a:pt x="61" y="0"/>
                </a:cubicBezTo>
                <a:cubicBezTo>
                  <a:pt x="57"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0"/>
                  <a:pt x="0" y="30"/>
                  <a:pt x="0" y="30"/>
                </a:cubicBezTo>
                <a:cubicBezTo>
                  <a:pt x="0" y="36"/>
                  <a:pt x="4" y="40"/>
                  <a:pt x="10" y="40"/>
                </a:cubicBezTo>
                <a:cubicBezTo>
                  <a:pt x="10" y="40"/>
                  <a:pt x="10" y="40"/>
                  <a:pt x="10" y="40"/>
                </a:cubicBezTo>
                <a:cubicBezTo>
                  <a:pt x="9" y="41"/>
                  <a:pt x="9" y="42"/>
                  <a:pt x="9" y="42"/>
                </a:cubicBezTo>
                <a:cubicBezTo>
                  <a:pt x="9" y="76"/>
                  <a:pt x="9" y="76"/>
                  <a:pt x="9" y="76"/>
                </a:cubicBezTo>
                <a:cubicBezTo>
                  <a:pt x="9" y="80"/>
                  <a:pt x="12" y="83"/>
                  <a:pt x="16" y="83"/>
                </a:cubicBezTo>
                <a:cubicBezTo>
                  <a:pt x="20" y="83"/>
                  <a:pt x="23" y="80"/>
                  <a:pt x="23" y="76"/>
                </a:cubicBezTo>
                <a:cubicBezTo>
                  <a:pt x="23" y="80"/>
                  <a:pt x="26" y="83"/>
                  <a:pt x="30" y="83"/>
                </a:cubicBezTo>
                <a:cubicBezTo>
                  <a:pt x="34" y="83"/>
                  <a:pt x="37" y="80"/>
                  <a:pt x="37" y="76"/>
                </a:cubicBezTo>
                <a:cubicBezTo>
                  <a:pt x="37" y="13"/>
                  <a:pt x="37" y="13"/>
                  <a:pt x="37" y="13"/>
                </a:cubicBezTo>
                <a:cubicBezTo>
                  <a:pt x="37" y="13"/>
                  <a:pt x="58" y="13"/>
                  <a:pt x="61" y="13"/>
                </a:cubicBezTo>
                <a:cubicBezTo>
                  <a:pt x="64" y="13"/>
                  <a:pt x="69" y="12"/>
                  <a:pt x="69" y="7"/>
                </a:cubicBezTo>
                <a:close/>
              </a:path>
            </a:pathLst>
          </a:custGeom>
          <a:solidFill>
            <a:srgbClr val="15548D"/>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2" name="淘宝-想搞设计PPT(倒卖必究)-42"/>
          <p:cNvSpPr>
            <a:spLocks/>
          </p:cNvSpPr>
          <p:nvPr/>
        </p:nvSpPr>
        <p:spPr bwMode="auto">
          <a:xfrm>
            <a:off x="9448304" y="2085272"/>
            <a:ext cx="486655" cy="585678"/>
          </a:xfrm>
          <a:custGeom>
            <a:avLst/>
            <a:gdLst>
              <a:gd name="T0" fmla="*/ 62 w 70"/>
              <a:gd name="T1" fmla="*/ 0 h 85"/>
              <a:gd name="T2" fmla="*/ 33 w 70"/>
              <a:gd name="T3" fmla="*/ 0 h 85"/>
              <a:gd name="T4" fmla="*/ 23 w 70"/>
              <a:gd name="T5" fmla="*/ 9 h 85"/>
              <a:gd name="T6" fmla="*/ 23 w 70"/>
              <a:gd name="T7" fmla="*/ 10 h 85"/>
              <a:gd name="T8" fmla="*/ 13 w 70"/>
              <a:gd name="T9" fmla="*/ 0 h 85"/>
              <a:gd name="T10" fmla="*/ 10 w 70"/>
              <a:gd name="T11" fmla="*/ 0 h 85"/>
              <a:gd name="T12" fmla="*/ 0 w 70"/>
              <a:gd name="T13" fmla="*/ 9 h 85"/>
              <a:gd name="T14" fmla="*/ 0 w 70"/>
              <a:gd name="T15" fmla="*/ 31 h 85"/>
              <a:gd name="T16" fmla="*/ 10 w 70"/>
              <a:gd name="T17" fmla="*/ 41 h 85"/>
              <a:gd name="T18" fmla="*/ 10 w 70"/>
              <a:gd name="T19" fmla="*/ 41 h 85"/>
              <a:gd name="T20" fmla="*/ 9 w 70"/>
              <a:gd name="T21" fmla="*/ 43 h 85"/>
              <a:gd name="T22" fmla="*/ 9 w 70"/>
              <a:gd name="T23" fmla="*/ 78 h 85"/>
              <a:gd name="T24" fmla="*/ 16 w 70"/>
              <a:gd name="T25" fmla="*/ 85 h 85"/>
              <a:gd name="T26" fmla="*/ 23 w 70"/>
              <a:gd name="T27" fmla="*/ 78 h 85"/>
              <a:gd name="T28" fmla="*/ 30 w 70"/>
              <a:gd name="T29" fmla="*/ 85 h 85"/>
              <a:gd name="T30" fmla="*/ 37 w 70"/>
              <a:gd name="T31" fmla="*/ 78 h 85"/>
              <a:gd name="T32" fmla="*/ 37 w 70"/>
              <a:gd name="T33" fmla="*/ 13 h 85"/>
              <a:gd name="T34" fmla="*/ 62 w 70"/>
              <a:gd name="T35" fmla="*/ 13 h 85"/>
              <a:gd name="T36" fmla="*/ 70 w 70"/>
              <a:gd name="T37" fmla="*/ 7 h 85"/>
              <a:gd name="T38" fmla="*/ 62 w 70"/>
              <a:gd name="T3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62" y="0"/>
                </a:moveTo>
                <a:cubicBezTo>
                  <a:pt x="58"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1"/>
                  <a:pt x="0" y="31"/>
                  <a:pt x="0" y="31"/>
                </a:cubicBezTo>
                <a:cubicBezTo>
                  <a:pt x="0" y="36"/>
                  <a:pt x="4" y="41"/>
                  <a:pt x="10" y="41"/>
                </a:cubicBezTo>
                <a:cubicBezTo>
                  <a:pt x="10" y="41"/>
                  <a:pt x="10" y="41"/>
                  <a:pt x="10" y="41"/>
                </a:cubicBezTo>
                <a:cubicBezTo>
                  <a:pt x="10" y="41"/>
                  <a:pt x="9" y="42"/>
                  <a:pt x="9" y="43"/>
                </a:cubicBezTo>
                <a:cubicBezTo>
                  <a:pt x="9" y="78"/>
                  <a:pt x="9" y="78"/>
                  <a:pt x="9" y="78"/>
                </a:cubicBezTo>
                <a:cubicBezTo>
                  <a:pt x="9" y="82"/>
                  <a:pt x="13" y="85"/>
                  <a:pt x="16" y="85"/>
                </a:cubicBezTo>
                <a:cubicBezTo>
                  <a:pt x="20" y="85"/>
                  <a:pt x="23" y="82"/>
                  <a:pt x="23" y="78"/>
                </a:cubicBezTo>
                <a:cubicBezTo>
                  <a:pt x="23" y="82"/>
                  <a:pt x="27" y="85"/>
                  <a:pt x="30" y="85"/>
                </a:cubicBezTo>
                <a:cubicBezTo>
                  <a:pt x="34" y="85"/>
                  <a:pt x="37" y="82"/>
                  <a:pt x="37" y="78"/>
                </a:cubicBezTo>
                <a:cubicBezTo>
                  <a:pt x="37" y="13"/>
                  <a:pt x="37" y="13"/>
                  <a:pt x="37" y="13"/>
                </a:cubicBezTo>
                <a:cubicBezTo>
                  <a:pt x="37" y="13"/>
                  <a:pt x="59" y="13"/>
                  <a:pt x="62" y="13"/>
                </a:cubicBezTo>
                <a:cubicBezTo>
                  <a:pt x="66" y="13"/>
                  <a:pt x="70" y="12"/>
                  <a:pt x="70" y="7"/>
                </a:cubicBezTo>
                <a:cubicBezTo>
                  <a:pt x="70" y="2"/>
                  <a:pt x="66" y="0"/>
                  <a:pt x="62" y="0"/>
                </a:cubicBezTo>
                <a:close/>
              </a:path>
            </a:pathLst>
          </a:custGeom>
          <a:solidFill>
            <a:srgbClr val="0F3C64"/>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43" name="淘宝-想搞设计PPT(倒卖必究)-43"/>
          <p:cNvSpPr>
            <a:spLocks noEditPoints="1"/>
          </p:cNvSpPr>
          <p:nvPr/>
        </p:nvSpPr>
        <p:spPr bwMode="auto">
          <a:xfrm>
            <a:off x="9525263" y="1830435"/>
            <a:ext cx="550033" cy="228012"/>
          </a:xfrm>
          <a:custGeom>
            <a:avLst/>
            <a:gdLst>
              <a:gd name="T0" fmla="*/ 68 w 79"/>
              <a:gd name="T1" fmla="*/ 1 h 33"/>
              <a:gd name="T2" fmla="*/ 62 w 79"/>
              <a:gd name="T3" fmla="*/ 4 h 33"/>
              <a:gd name="T4" fmla="*/ 56 w 79"/>
              <a:gd name="T5" fmla="*/ 8 h 33"/>
              <a:gd name="T6" fmla="*/ 46 w 79"/>
              <a:gd name="T7" fmla="*/ 0 h 33"/>
              <a:gd name="T8" fmla="*/ 38 w 79"/>
              <a:gd name="T9" fmla="*/ 4 h 33"/>
              <a:gd name="T10" fmla="*/ 23 w 79"/>
              <a:gd name="T11" fmla="*/ 14 h 33"/>
              <a:gd name="T12" fmla="*/ 12 w 79"/>
              <a:gd name="T13" fmla="*/ 8 h 33"/>
              <a:gd name="T14" fmla="*/ 0 w 79"/>
              <a:gd name="T15" fmla="*/ 20 h 33"/>
              <a:gd name="T16" fmla="*/ 12 w 79"/>
              <a:gd name="T17" fmla="*/ 32 h 33"/>
              <a:gd name="T18" fmla="*/ 22 w 79"/>
              <a:gd name="T19" fmla="*/ 27 h 33"/>
              <a:gd name="T20" fmla="*/ 46 w 79"/>
              <a:gd name="T21" fmla="*/ 33 h 33"/>
              <a:gd name="T22" fmla="*/ 54 w 79"/>
              <a:gd name="T23" fmla="*/ 29 h 33"/>
              <a:gd name="T24" fmla="*/ 68 w 79"/>
              <a:gd name="T25" fmla="*/ 33 h 33"/>
              <a:gd name="T26" fmla="*/ 79 w 79"/>
              <a:gd name="T27" fmla="*/ 17 h 33"/>
              <a:gd name="T28" fmla="*/ 68 w 79"/>
              <a:gd name="T29" fmla="*/ 1 h 33"/>
              <a:gd name="T30" fmla="*/ 46 w 79"/>
              <a:gd name="T31" fmla="*/ 27 h 33"/>
              <a:gd name="T32" fmla="*/ 39 w 79"/>
              <a:gd name="T33" fmla="*/ 17 h 33"/>
              <a:gd name="T34" fmla="*/ 46 w 79"/>
              <a:gd name="T35" fmla="*/ 6 h 33"/>
              <a:gd name="T36" fmla="*/ 53 w 79"/>
              <a:gd name="T37" fmla="*/ 17 h 33"/>
              <a:gd name="T38" fmla="*/ 46 w 79"/>
              <a:gd name="T39" fmla="*/ 27 h 33"/>
              <a:gd name="T40" fmla="*/ 68 w 79"/>
              <a:gd name="T41" fmla="*/ 28 h 33"/>
              <a:gd name="T42" fmla="*/ 60 w 79"/>
              <a:gd name="T43" fmla="*/ 17 h 33"/>
              <a:gd name="T44" fmla="*/ 68 w 79"/>
              <a:gd name="T45" fmla="*/ 7 h 33"/>
              <a:gd name="T46" fmla="*/ 75 w 79"/>
              <a:gd name="T47" fmla="*/ 17 h 33"/>
              <a:gd name="T48" fmla="*/ 68 w 79"/>
              <a:gd name="T4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33">
                <a:moveTo>
                  <a:pt x="68" y="1"/>
                </a:moveTo>
                <a:cubicBezTo>
                  <a:pt x="66" y="1"/>
                  <a:pt x="64" y="2"/>
                  <a:pt x="62" y="4"/>
                </a:cubicBezTo>
                <a:cubicBezTo>
                  <a:pt x="56" y="8"/>
                  <a:pt x="56" y="8"/>
                  <a:pt x="56" y="8"/>
                </a:cubicBezTo>
                <a:cubicBezTo>
                  <a:pt x="54" y="3"/>
                  <a:pt x="50" y="0"/>
                  <a:pt x="46" y="0"/>
                </a:cubicBezTo>
                <a:cubicBezTo>
                  <a:pt x="44" y="0"/>
                  <a:pt x="41" y="3"/>
                  <a:pt x="38" y="4"/>
                </a:cubicBezTo>
                <a:cubicBezTo>
                  <a:pt x="36" y="6"/>
                  <a:pt x="26" y="12"/>
                  <a:pt x="23" y="14"/>
                </a:cubicBezTo>
                <a:cubicBezTo>
                  <a:pt x="21" y="10"/>
                  <a:pt x="17" y="8"/>
                  <a:pt x="12" y="8"/>
                </a:cubicBezTo>
                <a:cubicBezTo>
                  <a:pt x="6" y="8"/>
                  <a:pt x="0" y="13"/>
                  <a:pt x="0" y="20"/>
                </a:cubicBezTo>
                <a:cubicBezTo>
                  <a:pt x="0" y="27"/>
                  <a:pt x="6" y="32"/>
                  <a:pt x="12" y="32"/>
                </a:cubicBezTo>
                <a:cubicBezTo>
                  <a:pt x="16" y="32"/>
                  <a:pt x="20" y="30"/>
                  <a:pt x="22" y="27"/>
                </a:cubicBezTo>
                <a:cubicBezTo>
                  <a:pt x="26" y="28"/>
                  <a:pt x="45" y="33"/>
                  <a:pt x="46" y="33"/>
                </a:cubicBezTo>
                <a:cubicBezTo>
                  <a:pt x="49" y="33"/>
                  <a:pt x="52" y="32"/>
                  <a:pt x="54" y="29"/>
                </a:cubicBezTo>
                <a:cubicBezTo>
                  <a:pt x="54" y="29"/>
                  <a:pt x="64" y="33"/>
                  <a:pt x="68" y="33"/>
                </a:cubicBezTo>
                <a:cubicBezTo>
                  <a:pt x="74" y="33"/>
                  <a:pt x="79" y="26"/>
                  <a:pt x="79" y="17"/>
                </a:cubicBezTo>
                <a:cubicBezTo>
                  <a:pt x="79" y="8"/>
                  <a:pt x="74" y="1"/>
                  <a:pt x="68" y="1"/>
                </a:cubicBezTo>
                <a:close/>
                <a:moveTo>
                  <a:pt x="46" y="27"/>
                </a:moveTo>
                <a:cubicBezTo>
                  <a:pt x="42" y="27"/>
                  <a:pt x="39" y="23"/>
                  <a:pt x="39" y="17"/>
                </a:cubicBezTo>
                <a:cubicBezTo>
                  <a:pt x="39" y="11"/>
                  <a:pt x="42" y="6"/>
                  <a:pt x="46" y="6"/>
                </a:cubicBezTo>
                <a:cubicBezTo>
                  <a:pt x="50" y="6"/>
                  <a:pt x="53" y="11"/>
                  <a:pt x="53" y="17"/>
                </a:cubicBezTo>
                <a:cubicBezTo>
                  <a:pt x="53" y="23"/>
                  <a:pt x="50" y="27"/>
                  <a:pt x="46" y="27"/>
                </a:cubicBezTo>
                <a:close/>
                <a:moveTo>
                  <a:pt x="68" y="28"/>
                </a:moveTo>
                <a:cubicBezTo>
                  <a:pt x="64" y="28"/>
                  <a:pt x="60" y="23"/>
                  <a:pt x="60" y="17"/>
                </a:cubicBezTo>
                <a:cubicBezTo>
                  <a:pt x="60" y="12"/>
                  <a:pt x="64" y="7"/>
                  <a:pt x="68" y="7"/>
                </a:cubicBezTo>
                <a:cubicBezTo>
                  <a:pt x="72" y="7"/>
                  <a:pt x="75" y="12"/>
                  <a:pt x="75" y="17"/>
                </a:cubicBezTo>
                <a:cubicBezTo>
                  <a:pt x="75" y="23"/>
                  <a:pt x="72" y="28"/>
                  <a:pt x="68" y="28"/>
                </a:cubicBezTo>
                <a:close/>
              </a:path>
            </a:pathLst>
          </a:custGeom>
          <a:solidFill>
            <a:srgbClr val="0F3C64"/>
          </a:solidFill>
          <a:ln>
            <a:noFill/>
          </a:ln>
        </p:spPr>
        <p:txBody>
          <a:bodyPr/>
          <a:lstStyle/>
          <a:p>
            <a:pPr fontAlgn="auto">
              <a:spcBef>
                <a:spcPts val="0"/>
              </a:spcBef>
              <a:spcAft>
                <a:spcPts val="0"/>
              </a:spcAft>
              <a:defRPr/>
            </a:pPr>
            <a:endParaRPr lang="zh-CN" altLang="en-US">
              <a:solidFill>
                <a:schemeClr val="bg1">
                  <a:lumMod val="50000"/>
                </a:schemeClr>
              </a:solidFill>
              <a:latin typeface="+mn-lt"/>
              <a:ea typeface="+mn-ea"/>
            </a:endParaRPr>
          </a:p>
        </p:txBody>
      </p:sp>
      <p:sp>
        <p:nvSpPr>
          <p:cNvPr id="32" name="淘宝-想搞设计PPT(倒卖必究)-32"/>
          <p:cNvSpPr txBox="1"/>
          <p:nvPr/>
        </p:nvSpPr>
        <p:spPr>
          <a:xfrm>
            <a:off x="1936371" y="2763428"/>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p>
        </p:txBody>
      </p:sp>
      <p:sp>
        <p:nvSpPr>
          <p:cNvPr id="33" name="淘宝-想搞设计PPT(倒卖必究)-33"/>
          <p:cNvSpPr>
            <a:spLocks noChangeArrowheads="1"/>
          </p:cNvSpPr>
          <p:nvPr/>
        </p:nvSpPr>
        <p:spPr bwMode="auto">
          <a:xfrm>
            <a:off x="964043" y="3251929"/>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4" name="淘宝-想搞设计PPT(倒卖必究)-34"/>
          <p:cNvSpPr txBox="1"/>
          <p:nvPr/>
        </p:nvSpPr>
        <p:spPr>
          <a:xfrm>
            <a:off x="9052327" y="2752277"/>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p>
        </p:txBody>
      </p:sp>
      <p:sp>
        <p:nvSpPr>
          <p:cNvPr id="35" name="淘宝-想搞设计PPT(倒卖必究)-35"/>
          <p:cNvSpPr>
            <a:spLocks noChangeArrowheads="1"/>
          </p:cNvSpPr>
          <p:nvPr/>
        </p:nvSpPr>
        <p:spPr bwMode="auto">
          <a:xfrm>
            <a:off x="8773506" y="3240778"/>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6" name="淘宝-想搞设计PPT(倒卖必究)-36"/>
          <p:cNvSpPr txBox="1"/>
          <p:nvPr/>
        </p:nvSpPr>
        <p:spPr>
          <a:xfrm>
            <a:off x="1936371" y="5143738"/>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p>
        </p:txBody>
      </p:sp>
      <p:sp>
        <p:nvSpPr>
          <p:cNvPr id="37" name="淘宝-想搞设计PPT(倒卖必究)-37"/>
          <p:cNvSpPr>
            <a:spLocks noChangeArrowheads="1"/>
          </p:cNvSpPr>
          <p:nvPr/>
        </p:nvSpPr>
        <p:spPr bwMode="auto">
          <a:xfrm>
            <a:off x="964043" y="5632239"/>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8" name="淘宝-想搞设计PPT(倒卖必究)-38"/>
          <p:cNvSpPr txBox="1"/>
          <p:nvPr/>
        </p:nvSpPr>
        <p:spPr>
          <a:xfrm>
            <a:off x="9052327" y="5166041"/>
            <a:ext cx="1172510" cy="381071"/>
          </a:xfrm>
          <a:prstGeom prst="rect">
            <a:avLst/>
          </a:prstGeom>
          <a:noFill/>
        </p:spPr>
        <p:txBody>
          <a:bodyPr wrap="none" lIns="72585" tIns="36293" rIns="72585" bIns="36293">
            <a:spAutoFit/>
          </a:bodyPr>
          <a:lstStyle/>
          <a:p>
            <a:pPr algn="ctr" fontAlgn="auto">
              <a:spcBef>
                <a:spcPts val="0"/>
              </a:spcBef>
              <a:spcAft>
                <a:spcPts val="0"/>
              </a:spcAft>
              <a:defRPr/>
            </a:pPr>
            <a:r>
              <a:rPr lang="zh-CN" altLang="en-US" sz="2000" dirty="0">
                <a:solidFill>
                  <a:schemeClr val="bg1">
                    <a:lumMod val="50000"/>
                  </a:schemeClr>
                </a:solidFill>
                <a:latin typeface="+mj-ea"/>
                <a:ea typeface="+mj-ea"/>
                <a:sym typeface="宋体" panose="02010600030101010101" pitchFamily="2" charset="-122"/>
              </a:rPr>
              <a:t>添加标题</a:t>
            </a:r>
          </a:p>
        </p:txBody>
      </p:sp>
      <p:sp>
        <p:nvSpPr>
          <p:cNvPr id="39" name="淘宝-想搞设计PPT(倒卖必究)-39"/>
          <p:cNvSpPr>
            <a:spLocks noChangeArrowheads="1"/>
          </p:cNvSpPr>
          <p:nvPr/>
        </p:nvSpPr>
        <p:spPr bwMode="auto">
          <a:xfrm>
            <a:off x="8773506" y="5654542"/>
            <a:ext cx="250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fontAlgn="auto">
              <a:spcBef>
                <a:spcPts val="0"/>
              </a:spcBef>
              <a:spcAft>
                <a:spcPts val="0"/>
              </a:spcAf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cxnSp>
        <p:nvCxnSpPr>
          <p:cNvPr id="40" name="淘宝-想搞设计PPT(倒卖必究)-40"/>
          <p:cNvCxnSpPr/>
          <p:nvPr/>
        </p:nvCxnSpPr>
        <p:spPr>
          <a:xfrm>
            <a:off x="1293541" y="3967474"/>
            <a:ext cx="96458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淘宝-想搞设计PPT(倒卖必究)-41"/>
          <p:cNvCxnSpPr>
            <a:cxnSpLocks/>
          </p:cNvCxnSpPr>
          <p:nvPr/>
        </p:nvCxnSpPr>
        <p:spPr>
          <a:xfrm>
            <a:off x="5988205" y="1684072"/>
            <a:ext cx="0" cy="42932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7" name="Picture 76" descr="华中科技大学.png"/>
          <p:cNvPicPr>
            <a:picLocks noChangeAspect="1"/>
          </p:cNvPicPr>
          <p:nvPr/>
        </p:nvPicPr>
        <p:blipFill>
          <a:blip r:embed="rId4"/>
          <a:stretch>
            <a:fillRect/>
          </a:stretch>
        </p:blipFill>
        <p:spPr>
          <a:xfrm>
            <a:off x="10530699" y="115868"/>
            <a:ext cx="1548051" cy="340017"/>
          </a:xfrm>
          <a:prstGeom prst="rect">
            <a:avLst/>
          </a:prstGeom>
        </p:spPr>
      </p:pic>
      <p:grpSp>
        <p:nvGrpSpPr>
          <p:cNvPr id="74" name="组合 73">
            <a:extLst>
              <a:ext uri="{FF2B5EF4-FFF2-40B4-BE49-F238E27FC236}">
                <a16:creationId xmlns:a16="http://schemas.microsoft.com/office/drawing/2014/main" id="{B59746FE-2DF2-9B34-4653-C8A1BCFFC566}"/>
              </a:ext>
            </a:extLst>
          </p:cNvPr>
          <p:cNvGrpSpPr/>
          <p:nvPr/>
        </p:nvGrpSpPr>
        <p:grpSpPr>
          <a:xfrm>
            <a:off x="0" y="346811"/>
            <a:ext cx="12190413" cy="718654"/>
            <a:chOff x="0" y="346811"/>
            <a:chExt cx="12190413" cy="718654"/>
          </a:xfrm>
        </p:grpSpPr>
        <p:sp>
          <p:nvSpPr>
            <p:cNvPr id="16" name="淘宝-想搞设计PPT(倒卖必究)-16"/>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5" name="淘宝-想搞设计PPT(倒卖必究)-25"/>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24" name="组合 23">
              <a:extLst>
                <a:ext uri="{FF2B5EF4-FFF2-40B4-BE49-F238E27FC236}">
                  <a16:creationId xmlns:a16="http://schemas.microsoft.com/office/drawing/2014/main" id="{93827A4A-ADE2-7832-2979-553BDD31295A}"/>
                </a:ext>
              </a:extLst>
            </p:cNvPr>
            <p:cNvGrpSpPr/>
            <p:nvPr/>
          </p:nvGrpSpPr>
          <p:grpSpPr>
            <a:xfrm>
              <a:off x="4639555" y="346811"/>
              <a:ext cx="3520763" cy="718654"/>
              <a:chOff x="4639555" y="346811"/>
              <a:chExt cx="3520763" cy="718654"/>
            </a:xfrm>
          </p:grpSpPr>
          <p:grpSp>
            <p:nvGrpSpPr>
              <p:cNvPr id="26" name="组合 25">
                <a:extLst>
                  <a:ext uri="{FF2B5EF4-FFF2-40B4-BE49-F238E27FC236}">
                    <a16:creationId xmlns:a16="http://schemas.microsoft.com/office/drawing/2014/main" id="{3B14E0EC-4D43-B4F0-8C82-681E0C45B71B}"/>
                  </a:ext>
                </a:extLst>
              </p:cNvPr>
              <p:cNvGrpSpPr/>
              <p:nvPr/>
            </p:nvGrpSpPr>
            <p:grpSpPr>
              <a:xfrm>
                <a:off x="5345943" y="346811"/>
                <a:ext cx="2814375" cy="718654"/>
                <a:chOff x="4774418" y="396102"/>
                <a:chExt cx="2814375" cy="718654"/>
              </a:xfrm>
            </p:grpSpPr>
            <p:sp>
              <p:nvSpPr>
                <p:cNvPr id="66" name="淘宝-想搞设计PPT(倒卖必究)-66">
                  <a:extLst>
                    <a:ext uri="{FF2B5EF4-FFF2-40B4-BE49-F238E27FC236}">
                      <a16:creationId xmlns:a16="http://schemas.microsoft.com/office/drawing/2014/main" id="{D67A32EF-F495-FEB0-6BD3-89830155D3D3}"/>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70" name="淘宝-想搞设计PPT(倒卖必究)-70">
                  <a:extLst>
                    <a:ext uri="{FF2B5EF4-FFF2-40B4-BE49-F238E27FC236}">
                      <a16:creationId xmlns:a16="http://schemas.microsoft.com/office/drawing/2014/main" id="{5B7F5F24-1CFF-4735-C182-20EF40F0DC33}"/>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27" name="组合 26">
                <a:extLst>
                  <a:ext uri="{FF2B5EF4-FFF2-40B4-BE49-F238E27FC236}">
                    <a16:creationId xmlns:a16="http://schemas.microsoft.com/office/drawing/2014/main" id="{D262D2F6-F652-5717-96A6-D283837CF745}"/>
                  </a:ext>
                </a:extLst>
              </p:cNvPr>
              <p:cNvGrpSpPr/>
              <p:nvPr/>
            </p:nvGrpSpPr>
            <p:grpSpPr>
              <a:xfrm flipH="1">
                <a:off x="4639555" y="400040"/>
                <a:ext cx="1054099" cy="619705"/>
                <a:chOff x="4428098" y="592147"/>
                <a:chExt cx="3450476" cy="1826336"/>
              </a:xfrm>
            </p:grpSpPr>
            <p:sp>
              <p:nvSpPr>
                <p:cNvPr id="28" name="淘宝-想搞设计PPT(倒卖必究)-28">
                  <a:extLst>
                    <a:ext uri="{FF2B5EF4-FFF2-40B4-BE49-F238E27FC236}">
                      <a16:creationId xmlns:a16="http://schemas.microsoft.com/office/drawing/2014/main" id="{1C1BBC83-0972-F43A-2F4A-96D744CFCDF7}"/>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9" name="淘宝-想搞设计PPT(倒卖必究)-29">
                  <a:extLst>
                    <a:ext uri="{FF2B5EF4-FFF2-40B4-BE49-F238E27FC236}">
                      <a16:creationId xmlns:a16="http://schemas.microsoft.com/office/drawing/2014/main" id="{17B7A9DC-8ADE-DDF6-EAA7-4CC04607862A}"/>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淘宝-想搞设计PPT(倒卖必究)-30">
                  <a:extLst>
                    <a:ext uri="{FF2B5EF4-FFF2-40B4-BE49-F238E27FC236}">
                      <a16:creationId xmlns:a16="http://schemas.microsoft.com/office/drawing/2014/main" id="{8FDC822E-6346-5C51-8CDF-0BC962AEBBEB}"/>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淘宝-想搞设计PPT(倒卖必究)-31">
                  <a:extLst>
                    <a:ext uri="{FF2B5EF4-FFF2-40B4-BE49-F238E27FC236}">
                      <a16:creationId xmlns:a16="http://schemas.microsoft.com/office/drawing/2014/main" id="{16945880-EDD0-A7FE-7FFB-5AAD73A6B742}"/>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淘宝-想搞设计PPT(倒卖必究)-62">
                  <a:extLst>
                    <a:ext uri="{FF2B5EF4-FFF2-40B4-BE49-F238E27FC236}">
                      <a16:creationId xmlns:a16="http://schemas.microsoft.com/office/drawing/2014/main" id="{7D411674-0F74-4D62-20AF-D788B8F1948E}"/>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013290940"/>
      </p:ext>
    </p:extLst>
  </p:cSld>
  <p:clrMapOvr>
    <a:masterClrMapping/>
  </p:clrMapOvr>
  <p:transition spd="slow" advTm="1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淘宝-想搞设计PPT(倒卖必究)-22"/>
          <p:cNvSpPr txBox="1"/>
          <p:nvPr/>
        </p:nvSpPr>
        <p:spPr>
          <a:xfrm>
            <a:off x="7176321" y="1771347"/>
            <a:ext cx="3767451" cy="4384719"/>
          </a:xfrm>
          <a:prstGeom prst="rect">
            <a:avLst/>
          </a:prstGeom>
          <a:noFill/>
        </p:spPr>
        <p:txBody>
          <a:bodyPr wrap="square" lIns="0" tIns="0" rIns="91420" bIns="0" numCol="1" spcCol="274258" rtlCol="0">
            <a:noAutofit/>
          </a:bodyPr>
          <a:lstStyle/>
          <a:p>
            <a:pPr algn="just"/>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此处添加详细文本描述，建议与标题相关并符合整体语言风格，语言描述尽量简洁生动。尽量将每页幻灯片的字数控制在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200</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字以内，据统计每页幻灯片的最好控制在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5</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分钟之内。此处添加详细文本描述，建议与标题相关并符合整体语言风格，语言描述尽量简洁生动。此处添加详细文本描述，建议与标题相关并符合整体语言风格，语言描述尽量简洁生动。尽量将每页幻灯片的字数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200</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字以内，据统计每页幻灯片的最好控制在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5</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分钟之内。此处添加详细文本描述，建议与标题相关并符合整体语言风格，语言描述尽量简洁生动。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endParaRPr>
          </a:p>
          <a:p>
            <a:pPr algn="just"/>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此处添加详细文本描述，建议与标题相关并符合整体语言风格，语言描述尽量简洁生动。尽量将每页幻灯片的字数控制在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200</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字以内，据统计每页幻灯片的最好控制在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rPr>
              <a:t>5</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Calibri"/>
              </a:rPr>
              <a:t>分钟之内。</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Calibri"/>
            </a:endParaRPr>
          </a:p>
        </p:txBody>
      </p:sp>
      <p:sp>
        <p:nvSpPr>
          <p:cNvPr id="23" name="淘宝-想搞设计PPT(倒卖必究)-23"/>
          <p:cNvSpPr/>
          <p:nvPr/>
        </p:nvSpPr>
        <p:spPr>
          <a:xfrm>
            <a:off x="1229403" y="5281458"/>
            <a:ext cx="5212200" cy="1133576"/>
          </a:xfrm>
          <a:prstGeom prst="rect">
            <a:avLst/>
          </a:prstGeom>
          <a:solidFill>
            <a:srgbClr val="15548D"/>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latin typeface="+mn-ea"/>
            </a:endParaRPr>
          </a:p>
        </p:txBody>
      </p:sp>
      <p:sp>
        <p:nvSpPr>
          <p:cNvPr id="26" name="淘宝-想搞设计PPT(倒卖必究)-26"/>
          <p:cNvSpPr txBox="1"/>
          <p:nvPr/>
        </p:nvSpPr>
        <p:spPr>
          <a:xfrm>
            <a:off x="1742903" y="5483503"/>
            <a:ext cx="4185200" cy="1364318"/>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None/>
            </a:pPr>
            <a:r>
              <a:rPr lang="zh-CN" altLang="en-US" sz="1800" dirty="0">
                <a:solidFill>
                  <a:schemeClr val="bg1"/>
                </a:solidFill>
                <a:latin typeface="微软雅黑" pitchFamily="34" charset="-122"/>
                <a:ea typeface="微软雅黑" pitchFamily="34" charset="-122"/>
              </a:rPr>
              <a:t>详写内容</a:t>
            </a:r>
            <a:r>
              <a:rPr lang="en-US" altLang="zh-CN" sz="1800" dirty="0">
                <a:solidFill>
                  <a:schemeClr val="bg1"/>
                </a:solidFill>
                <a:latin typeface="微软雅黑" pitchFamily="34" charset="-122"/>
                <a:ea typeface="微软雅黑" pitchFamily="34" charset="-122"/>
              </a:rPr>
              <a:t>……</a:t>
            </a:r>
            <a:r>
              <a:rPr lang="zh-CN" altLang="en-US" sz="1800" dirty="0">
                <a:solidFill>
                  <a:schemeClr val="bg1"/>
                </a:solidFill>
                <a:latin typeface="微软雅黑" pitchFamily="34" charset="-122"/>
                <a:ea typeface="微软雅黑" pitchFamily="34" charset="-122"/>
              </a:rPr>
              <a:t>点击输入本栏的具体文字，此为具体内容酌情修改。</a:t>
            </a:r>
            <a:endParaRPr lang="en-US" altLang="zh-CN" sz="1800" dirty="0">
              <a:solidFill>
                <a:schemeClr val="bg1"/>
              </a:solidFill>
              <a:latin typeface="微软雅黑" pitchFamily="34" charset="-122"/>
              <a:ea typeface="微软雅黑" pitchFamily="34" charset="-122"/>
            </a:endParaRPr>
          </a:p>
        </p:txBody>
      </p:sp>
      <p:pic>
        <p:nvPicPr>
          <p:cNvPr id="33" name="Picture 32" descr="667452455124668fb6bda8c1.jpg"/>
          <p:cNvPicPr>
            <a:picLocks noChangeAspect="1"/>
          </p:cNvPicPr>
          <p:nvPr/>
        </p:nvPicPr>
        <p:blipFill>
          <a:blip r:embed="rId5"/>
          <a:stretch>
            <a:fillRect/>
          </a:stretch>
        </p:blipFill>
        <p:spPr>
          <a:xfrm>
            <a:off x="1229403" y="1731589"/>
            <a:ext cx="5257699" cy="3286061"/>
          </a:xfrm>
          <a:prstGeom prst="rect">
            <a:avLst/>
          </a:prstGeom>
        </p:spPr>
      </p:pic>
      <p:pic>
        <p:nvPicPr>
          <p:cNvPr id="34" name="Picture 33" descr="华中科技大学.png"/>
          <p:cNvPicPr>
            <a:picLocks noChangeAspect="1"/>
          </p:cNvPicPr>
          <p:nvPr/>
        </p:nvPicPr>
        <p:blipFill>
          <a:blip r:embed="rId6"/>
          <a:stretch>
            <a:fillRect/>
          </a:stretch>
        </p:blipFill>
        <p:spPr>
          <a:xfrm>
            <a:off x="10530699" y="115868"/>
            <a:ext cx="1548051" cy="340017"/>
          </a:xfrm>
          <a:prstGeom prst="rect">
            <a:avLst/>
          </a:prstGeom>
        </p:spPr>
      </p:pic>
      <p:grpSp>
        <p:nvGrpSpPr>
          <p:cNvPr id="4" name="组合 3">
            <a:extLst>
              <a:ext uri="{FF2B5EF4-FFF2-40B4-BE49-F238E27FC236}">
                <a16:creationId xmlns:a16="http://schemas.microsoft.com/office/drawing/2014/main" id="{FD46382B-BB9A-AA17-E32B-46D57C0AC764}"/>
              </a:ext>
            </a:extLst>
          </p:cNvPr>
          <p:cNvGrpSpPr/>
          <p:nvPr/>
        </p:nvGrpSpPr>
        <p:grpSpPr>
          <a:xfrm>
            <a:off x="0" y="346811"/>
            <a:ext cx="12190413" cy="718654"/>
            <a:chOff x="0" y="346811"/>
            <a:chExt cx="12190413" cy="718654"/>
          </a:xfrm>
        </p:grpSpPr>
        <p:sp>
          <p:nvSpPr>
            <p:cNvPr id="5" name="淘宝-想搞设计PPT(倒卖必究)-5">
              <a:extLst>
                <a:ext uri="{FF2B5EF4-FFF2-40B4-BE49-F238E27FC236}">
                  <a16:creationId xmlns:a16="http://schemas.microsoft.com/office/drawing/2014/main" id="{C238BE76-5A4D-AD0B-DD4F-5E16F5F6A287}"/>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淘宝-想搞设计PPT(倒卖必究)-6">
              <a:extLst>
                <a:ext uri="{FF2B5EF4-FFF2-40B4-BE49-F238E27FC236}">
                  <a16:creationId xmlns:a16="http://schemas.microsoft.com/office/drawing/2014/main" id="{528A9810-6FCC-295D-4194-7C919F1A10EF}"/>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7" name="组合 6">
              <a:extLst>
                <a:ext uri="{FF2B5EF4-FFF2-40B4-BE49-F238E27FC236}">
                  <a16:creationId xmlns:a16="http://schemas.microsoft.com/office/drawing/2014/main" id="{143CDE23-590B-CB5A-705C-2D704ECB4B7D}"/>
                </a:ext>
              </a:extLst>
            </p:cNvPr>
            <p:cNvGrpSpPr/>
            <p:nvPr/>
          </p:nvGrpSpPr>
          <p:grpSpPr>
            <a:xfrm>
              <a:off x="4639555" y="346811"/>
              <a:ext cx="3520763" cy="718654"/>
              <a:chOff x="4639555" y="346811"/>
              <a:chExt cx="3520763" cy="718654"/>
            </a:xfrm>
          </p:grpSpPr>
          <p:grpSp>
            <p:nvGrpSpPr>
              <p:cNvPr id="8" name="组合 7">
                <a:extLst>
                  <a:ext uri="{FF2B5EF4-FFF2-40B4-BE49-F238E27FC236}">
                    <a16:creationId xmlns:a16="http://schemas.microsoft.com/office/drawing/2014/main" id="{58BAD3E5-3B89-83ED-FAC3-5B24702F7212}"/>
                  </a:ext>
                </a:extLst>
              </p:cNvPr>
              <p:cNvGrpSpPr/>
              <p:nvPr/>
            </p:nvGrpSpPr>
            <p:grpSpPr>
              <a:xfrm>
                <a:off x="5345943" y="346811"/>
                <a:ext cx="2814375" cy="718654"/>
                <a:chOff x="4774418" y="396102"/>
                <a:chExt cx="2814375" cy="718654"/>
              </a:xfrm>
            </p:grpSpPr>
            <p:sp>
              <p:nvSpPr>
                <p:cNvPr id="31" name="淘宝-想搞设计PPT(倒卖必究)-31">
                  <a:extLst>
                    <a:ext uri="{FF2B5EF4-FFF2-40B4-BE49-F238E27FC236}">
                      <a16:creationId xmlns:a16="http://schemas.microsoft.com/office/drawing/2014/main" id="{52D281D9-073E-D7AB-FD43-C5F41713D763}"/>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32" name="淘宝-想搞设计PPT(倒卖必究)-32">
                  <a:extLst>
                    <a:ext uri="{FF2B5EF4-FFF2-40B4-BE49-F238E27FC236}">
                      <a16:creationId xmlns:a16="http://schemas.microsoft.com/office/drawing/2014/main" id="{94275A27-26B0-76CB-D0A9-70FEB6DF72CB}"/>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0" name="组合 9">
                <a:extLst>
                  <a:ext uri="{FF2B5EF4-FFF2-40B4-BE49-F238E27FC236}">
                    <a16:creationId xmlns:a16="http://schemas.microsoft.com/office/drawing/2014/main" id="{CE7E8E30-3F54-33BD-5642-D1E2BC2D1704}"/>
                  </a:ext>
                </a:extLst>
              </p:cNvPr>
              <p:cNvGrpSpPr/>
              <p:nvPr/>
            </p:nvGrpSpPr>
            <p:grpSpPr>
              <a:xfrm flipH="1">
                <a:off x="4639555" y="400040"/>
                <a:ext cx="1054099" cy="619705"/>
                <a:chOff x="4428098" y="592147"/>
                <a:chExt cx="3450476" cy="1826336"/>
              </a:xfrm>
            </p:grpSpPr>
            <p:sp>
              <p:nvSpPr>
                <p:cNvPr id="12" name="淘宝-想搞设计PPT(倒卖必究)-12">
                  <a:extLst>
                    <a:ext uri="{FF2B5EF4-FFF2-40B4-BE49-F238E27FC236}">
                      <a16:creationId xmlns:a16="http://schemas.microsoft.com/office/drawing/2014/main" id="{798D8C85-46BE-B3CE-4E7D-8371F07731B8}"/>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7" name="淘宝-想搞设计PPT(倒卖必究)-27">
                  <a:extLst>
                    <a:ext uri="{FF2B5EF4-FFF2-40B4-BE49-F238E27FC236}">
                      <a16:creationId xmlns:a16="http://schemas.microsoft.com/office/drawing/2014/main" id="{2B096DCA-88F0-627F-E35C-4FDD3DA0D7DA}"/>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淘宝-想搞设计PPT(倒卖必究)-28">
                  <a:extLst>
                    <a:ext uri="{FF2B5EF4-FFF2-40B4-BE49-F238E27FC236}">
                      <a16:creationId xmlns:a16="http://schemas.microsoft.com/office/drawing/2014/main" id="{B1C1DBC8-14E1-F3F5-67D8-6253373F508F}"/>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淘宝-想搞设计PPT(倒卖必究)-29">
                  <a:extLst>
                    <a:ext uri="{FF2B5EF4-FFF2-40B4-BE49-F238E27FC236}">
                      <a16:creationId xmlns:a16="http://schemas.microsoft.com/office/drawing/2014/main" id="{1E2C4CB6-56C1-9735-7916-9068FDE86FB0}"/>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淘宝-想搞设计PPT(倒卖必究)-30">
                  <a:extLst>
                    <a:ext uri="{FF2B5EF4-FFF2-40B4-BE49-F238E27FC236}">
                      <a16:creationId xmlns:a16="http://schemas.microsoft.com/office/drawing/2014/main" id="{4AEE4CE4-61DE-923E-CF0C-11062FB09B31}"/>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34765810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淘宝-想搞设计PPT(倒卖必究)-22"/>
          <p:cNvSpPr>
            <a:spLocks noChangeArrowheads="1"/>
          </p:cNvSpPr>
          <p:nvPr/>
        </p:nvSpPr>
        <p:spPr bwMode="auto">
          <a:xfrm>
            <a:off x="1510670" y="2868766"/>
            <a:ext cx="45434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400">
                <a:solidFill>
                  <a:schemeClr val="bg1">
                    <a:lumMod val="50000"/>
                  </a:schemeClr>
                </a:solidFill>
              </a:rPr>
              <a:t>Vestibulum ante ipsum primis in faucibus orci luctus et ultrices posuere cubilia CuraeVestibulum ante ipsum primis in faucibus orci luctus et ultrices posuere cubilia Curae</a:t>
            </a:r>
          </a:p>
          <a:p>
            <a:pPr eaLnBrk="1" hangingPunct="1"/>
            <a:r>
              <a:rPr lang="zh-CN" altLang="en-US" sz="1400">
                <a:solidFill>
                  <a:schemeClr val="bg1">
                    <a:lumMod val="50000"/>
                  </a:schemeClr>
                </a:solidFill>
              </a:rPr>
              <a:t>Vestibulum ante ipsum primis in faucibus orci luctus et ultrices posuere cubilia Curae</a:t>
            </a:r>
          </a:p>
          <a:p>
            <a:pPr eaLnBrk="1" hangingPunct="1"/>
            <a:endParaRPr lang="zh-CN" altLang="en-US" sz="1400">
              <a:solidFill>
                <a:schemeClr val="bg1">
                  <a:lumMod val="50000"/>
                </a:schemeClr>
              </a:solidFill>
            </a:endParaRPr>
          </a:p>
        </p:txBody>
      </p:sp>
      <p:sp>
        <p:nvSpPr>
          <p:cNvPr id="23" name="淘宝-想搞设计PPT(倒卖必究)-23"/>
          <p:cNvSpPr>
            <a:spLocks noChangeArrowheads="1"/>
          </p:cNvSpPr>
          <p:nvPr/>
        </p:nvSpPr>
        <p:spPr bwMode="auto">
          <a:xfrm>
            <a:off x="1523370" y="2595716"/>
            <a:ext cx="180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a:solidFill>
                  <a:schemeClr val="bg1">
                    <a:lumMod val="50000"/>
                  </a:schemeClr>
                </a:solidFill>
              </a:rPr>
              <a:t>ADD YOUR TEXT</a:t>
            </a:r>
          </a:p>
        </p:txBody>
      </p:sp>
      <p:sp>
        <p:nvSpPr>
          <p:cNvPr id="24" name="淘宝-想搞设计PPT(倒卖必究)-24"/>
          <p:cNvSpPr>
            <a:spLocks noChangeArrowheads="1"/>
          </p:cNvSpPr>
          <p:nvPr/>
        </p:nvSpPr>
        <p:spPr bwMode="auto">
          <a:xfrm>
            <a:off x="1510670" y="4837266"/>
            <a:ext cx="45434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400">
                <a:solidFill>
                  <a:schemeClr val="bg1">
                    <a:lumMod val="50000"/>
                  </a:schemeClr>
                </a:solidFill>
              </a:rPr>
              <a:t>Vestibulum ante ipsum primis in faucibus orci luctus et ultrices posuere cubilia CuraeVestibulum ante ipsum primis in faucibus orci luctus et ultrices posuere cubilia Curae</a:t>
            </a:r>
          </a:p>
          <a:p>
            <a:pPr eaLnBrk="1" hangingPunct="1"/>
            <a:r>
              <a:rPr lang="zh-CN" altLang="en-US" sz="1400">
                <a:solidFill>
                  <a:schemeClr val="bg1">
                    <a:lumMod val="50000"/>
                  </a:schemeClr>
                </a:solidFill>
              </a:rPr>
              <a:t>Vestibulum ante ipsum primis in faucibus orci luctus et ultrices posuere cubilia Curae</a:t>
            </a:r>
          </a:p>
          <a:p>
            <a:pPr eaLnBrk="1" hangingPunct="1"/>
            <a:endParaRPr lang="zh-CN" altLang="en-US" sz="1400">
              <a:solidFill>
                <a:schemeClr val="bg1">
                  <a:lumMod val="50000"/>
                </a:schemeClr>
              </a:solidFill>
            </a:endParaRPr>
          </a:p>
        </p:txBody>
      </p:sp>
      <p:sp>
        <p:nvSpPr>
          <p:cNvPr id="26" name="淘宝-想搞设计PPT(倒卖必究)-26"/>
          <p:cNvSpPr>
            <a:spLocks noChangeArrowheads="1"/>
          </p:cNvSpPr>
          <p:nvPr/>
        </p:nvSpPr>
        <p:spPr bwMode="auto">
          <a:xfrm>
            <a:off x="1523370" y="4564216"/>
            <a:ext cx="180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a:solidFill>
                  <a:schemeClr val="bg1">
                    <a:lumMod val="50000"/>
                  </a:schemeClr>
                </a:solidFill>
              </a:rPr>
              <a:t>ADD YOUR TEXT</a:t>
            </a:r>
          </a:p>
        </p:txBody>
      </p:sp>
      <p:sp>
        <p:nvSpPr>
          <p:cNvPr id="27" name="淘宝-想搞设计PPT(倒卖必究)-27"/>
          <p:cNvSpPr/>
          <p:nvPr/>
        </p:nvSpPr>
        <p:spPr>
          <a:xfrm>
            <a:off x="1136020" y="2648103"/>
            <a:ext cx="398463" cy="398463"/>
          </a:xfrm>
          <a:prstGeom prst="ellipse">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lumMod val="50000"/>
                </a:schemeClr>
              </a:solidFill>
            </a:endParaRPr>
          </a:p>
        </p:txBody>
      </p:sp>
      <p:sp>
        <p:nvSpPr>
          <p:cNvPr id="28" name="淘宝-想搞设计PPT(倒卖必究)-28"/>
          <p:cNvSpPr/>
          <p:nvPr/>
        </p:nvSpPr>
        <p:spPr>
          <a:xfrm>
            <a:off x="1136020" y="4640416"/>
            <a:ext cx="398463" cy="400050"/>
          </a:xfrm>
          <a:prstGeom prst="ellipse">
            <a:avLst/>
          </a:prstGeom>
          <a:solidFill>
            <a:srgbClr val="0F3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grpSp>
        <p:nvGrpSpPr>
          <p:cNvPr id="29" name="组合 28"/>
          <p:cNvGrpSpPr/>
          <p:nvPr/>
        </p:nvGrpSpPr>
        <p:grpSpPr>
          <a:xfrm>
            <a:off x="6586587" y="4527392"/>
            <a:ext cx="4357184" cy="2035473"/>
            <a:chOff x="8680943" y="4528241"/>
            <a:chExt cx="3175594" cy="1893085"/>
          </a:xfrm>
        </p:grpSpPr>
        <p:grpSp>
          <p:nvGrpSpPr>
            <p:cNvPr id="30" name="Group 53"/>
            <p:cNvGrpSpPr/>
            <p:nvPr/>
          </p:nvGrpSpPr>
          <p:grpSpPr>
            <a:xfrm>
              <a:off x="8680943" y="4528241"/>
              <a:ext cx="3175594" cy="1385470"/>
              <a:chOff x="6457730" y="1425969"/>
              <a:chExt cx="2203603" cy="961403"/>
            </a:xfrm>
          </p:grpSpPr>
          <p:sp>
            <p:nvSpPr>
              <p:cNvPr id="36" name="淘宝-想搞设计PPT(倒卖必究)-36"/>
              <p:cNvSpPr/>
              <p:nvPr/>
            </p:nvSpPr>
            <p:spPr>
              <a:xfrm>
                <a:off x="6457730" y="1425969"/>
                <a:ext cx="2203603" cy="835440"/>
              </a:xfrm>
              <a:prstGeom prst="roundRect">
                <a:avLst>
                  <a:gd name="adj" fmla="val 5669"/>
                </a:avLst>
              </a:prstGeom>
              <a:solidFill>
                <a:srgbClr val="1554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微软雅黑" pitchFamily="34" charset="-122"/>
                  <a:ea typeface="微软雅黑" pitchFamily="34" charset="-122"/>
                </a:endParaRPr>
              </a:p>
            </p:txBody>
          </p:sp>
          <p:sp>
            <p:nvSpPr>
              <p:cNvPr id="37" name="淘宝-想搞设计PPT(倒卖必究)-37"/>
              <p:cNvSpPr/>
              <p:nvPr/>
            </p:nvSpPr>
            <p:spPr>
              <a:xfrm flipV="1">
                <a:off x="7438836" y="2261409"/>
                <a:ext cx="241391" cy="125963"/>
              </a:xfrm>
              <a:prstGeom prst="triangle">
                <a:avLst/>
              </a:prstGeom>
              <a:solidFill>
                <a:srgbClr val="1554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solidFill>
                  <a:latin typeface="微软雅黑" pitchFamily="34" charset="-122"/>
                  <a:ea typeface="微软雅黑" pitchFamily="34" charset="-122"/>
                </a:endParaRPr>
              </a:p>
            </p:txBody>
          </p:sp>
        </p:grpSp>
        <p:grpSp>
          <p:nvGrpSpPr>
            <p:cNvPr id="31" name="组合 2"/>
            <p:cNvGrpSpPr/>
            <p:nvPr/>
          </p:nvGrpSpPr>
          <p:grpSpPr>
            <a:xfrm>
              <a:off x="8758313" y="4652087"/>
              <a:ext cx="3087646" cy="1262588"/>
              <a:chOff x="429718" y="3741111"/>
              <a:chExt cx="2142574" cy="876136"/>
            </a:xfrm>
          </p:grpSpPr>
          <p:sp>
            <p:nvSpPr>
              <p:cNvPr id="34" name="淘宝-想搞设计PPT(倒卖必究)-34"/>
              <p:cNvSpPr txBox="1"/>
              <p:nvPr/>
            </p:nvSpPr>
            <p:spPr>
              <a:xfrm>
                <a:off x="459036" y="3741111"/>
                <a:ext cx="1409574" cy="320358"/>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lgn="l">
                  <a:defRPr/>
                </a:pPr>
                <a:r>
                  <a:rPr lang="zh-CN" altLang="en-US" sz="2400" dirty="0">
                    <a:solidFill>
                      <a:schemeClr val="bg1"/>
                    </a:solidFill>
                  </a:rPr>
                  <a:t>点击添加标题</a:t>
                </a:r>
                <a:endParaRPr lang="en-US" altLang="zh-CN" sz="2400" dirty="0">
                  <a:solidFill>
                    <a:schemeClr val="bg1"/>
                  </a:solidFill>
                </a:endParaRPr>
              </a:p>
            </p:txBody>
          </p:sp>
          <p:sp>
            <p:nvSpPr>
              <p:cNvPr id="35" name="淘宝-想搞设计PPT(倒卖必究)-35"/>
              <p:cNvSpPr/>
              <p:nvPr/>
            </p:nvSpPr>
            <p:spPr>
              <a:xfrm>
                <a:off x="429718" y="4041938"/>
                <a:ext cx="2142574" cy="575309"/>
              </a:xfrm>
              <a:prstGeom prst="rect">
                <a:avLst/>
              </a:prstGeom>
            </p:spPr>
            <p:txBody>
              <a:bodyPr wrap="square">
                <a:spAutoFit/>
              </a:bodyPr>
              <a:lstStyle/>
              <a:p>
                <a:pPr algn="just">
                  <a:lnSpc>
                    <a:spcPct val="114000"/>
                  </a:lnSpc>
                </a:pPr>
                <a:r>
                  <a:rPr lang="zh-CN" altLang="en-US" sz="1400" dirty="0">
                    <a:solidFill>
                      <a:schemeClr val="bg1"/>
                    </a:solidFill>
                    <a:latin typeface="微软雅黑" pitchFamily="34" charset="-122"/>
                    <a:ea typeface="微软雅黑" pitchFamily="34" charset="-122"/>
                  </a:rPr>
                  <a:t>轻点此处输入文字内容，</a:t>
                </a:r>
                <a:r>
                  <a:rPr lang="en-US" altLang="zh-CN" sz="1400" dirty="0">
                    <a:solidFill>
                      <a:schemeClr val="bg1"/>
                    </a:solidFill>
                    <a:latin typeface="微软雅黑" pitchFamily="34" charset="-122"/>
                    <a:ea typeface="微软雅黑" pitchFamily="34" charset="-122"/>
                  </a:rPr>
                  <a:t>PPT</a:t>
                </a:r>
                <a:r>
                  <a:rPr lang="zh-CN" altLang="en-US" sz="1400" dirty="0">
                    <a:solidFill>
                      <a:schemeClr val="bg1"/>
                    </a:solidFill>
                    <a:latin typeface="微软雅黑" pitchFamily="34" charset="-122"/>
                    <a:ea typeface="微软雅黑" pitchFamily="34" charset="-122"/>
                  </a:rPr>
                  <a:t>模板所有文字图片都可编辑，数据图表都可以修改颜色大小形状</a:t>
                </a:r>
              </a:p>
            </p:txBody>
          </p:sp>
        </p:grpSp>
        <p:sp>
          <p:nvSpPr>
            <p:cNvPr id="32" name="淘宝-想搞设计PPT(倒卖必究)-32"/>
            <p:cNvSpPr txBox="1"/>
            <p:nvPr/>
          </p:nvSpPr>
          <p:spPr>
            <a:xfrm>
              <a:off x="9175946" y="6021216"/>
              <a:ext cx="2533454" cy="400110"/>
            </a:xfrm>
            <a:prstGeom prst="rect">
              <a:avLst/>
            </a:prstGeom>
            <a:noFill/>
          </p:spPr>
          <p:txBody>
            <a:bodyPr wrap="square" rtlCol="0">
              <a:spAutoFit/>
            </a:bodyPr>
            <a:lstStyle/>
            <a:p>
              <a:pPr algn="ctr"/>
              <a:r>
                <a:rPr lang="zh-CN" altLang="en-US" sz="2000" dirty="0">
                  <a:solidFill>
                    <a:schemeClr val="bg1">
                      <a:lumMod val="50000"/>
                    </a:schemeClr>
                  </a:solidFill>
                  <a:latin typeface="微软雅黑" pitchFamily="34" charset="-122"/>
                  <a:ea typeface="微软雅黑" pitchFamily="34" charset="-122"/>
                </a:rPr>
                <a:t>点击输入文字说明</a:t>
              </a:r>
              <a:endParaRPr lang="en-US" altLang="zh-CN" sz="2000" dirty="0">
                <a:solidFill>
                  <a:schemeClr val="bg1">
                    <a:lumMod val="50000"/>
                  </a:schemeClr>
                </a:solidFill>
                <a:latin typeface="微软雅黑" pitchFamily="34" charset="-122"/>
                <a:ea typeface="微软雅黑" pitchFamily="34" charset="-122"/>
              </a:endParaRPr>
            </a:p>
          </p:txBody>
        </p:sp>
      </p:grpSp>
      <p:pic>
        <p:nvPicPr>
          <p:cNvPr id="45" name="Picture 44" descr="666f330221c73f083051a8a5.jpg"/>
          <p:cNvPicPr>
            <a:picLocks noChangeAspect="1"/>
          </p:cNvPicPr>
          <p:nvPr/>
        </p:nvPicPr>
        <p:blipFill>
          <a:blip r:embed="rId5"/>
          <a:stretch>
            <a:fillRect/>
          </a:stretch>
        </p:blipFill>
        <p:spPr>
          <a:xfrm>
            <a:off x="6577267" y="1631704"/>
            <a:ext cx="4375824" cy="2734889"/>
          </a:xfrm>
          <a:prstGeom prst="rect">
            <a:avLst/>
          </a:prstGeom>
        </p:spPr>
      </p:pic>
      <p:pic>
        <p:nvPicPr>
          <p:cNvPr id="46" name="Picture 45" descr="华中科技大学.png"/>
          <p:cNvPicPr>
            <a:picLocks noChangeAspect="1"/>
          </p:cNvPicPr>
          <p:nvPr/>
        </p:nvPicPr>
        <p:blipFill>
          <a:blip r:embed="rId6"/>
          <a:stretch>
            <a:fillRect/>
          </a:stretch>
        </p:blipFill>
        <p:spPr>
          <a:xfrm>
            <a:off x="10530699" y="115868"/>
            <a:ext cx="1548051" cy="340017"/>
          </a:xfrm>
          <a:prstGeom prst="rect">
            <a:avLst/>
          </a:prstGeom>
        </p:spPr>
      </p:pic>
      <p:grpSp>
        <p:nvGrpSpPr>
          <p:cNvPr id="4" name="组合 3">
            <a:extLst>
              <a:ext uri="{FF2B5EF4-FFF2-40B4-BE49-F238E27FC236}">
                <a16:creationId xmlns:a16="http://schemas.microsoft.com/office/drawing/2014/main" id="{D7278CEB-6E5F-2A5F-D2E0-4C918B69F1E2}"/>
              </a:ext>
            </a:extLst>
          </p:cNvPr>
          <p:cNvGrpSpPr/>
          <p:nvPr/>
        </p:nvGrpSpPr>
        <p:grpSpPr>
          <a:xfrm>
            <a:off x="0" y="346811"/>
            <a:ext cx="12190413" cy="718654"/>
            <a:chOff x="0" y="346811"/>
            <a:chExt cx="12190413" cy="718654"/>
          </a:xfrm>
        </p:grpSpPr>
        <p:sp>
          <p:nvSpPr>
            <p:cNvPr id="5" name="淘宝-想搞设计PPT(倒卖必究)-5">
              <a:extLst>
                <a:ext uri="{FF2B5EF4-FFF2-40B4-BE49-F238E27FC236}">
                  <a16:creationId xmlns:a16="http://schemas.microsoft.com/office/drawing/2014/main" id="{F24BE327-C1DF-AA26-916B-55709B402026}"/>
                </a:ext>
              </a:extLst>
            </p:cNvPr>
            <p:cNvSpPr/>
            <p:nvPr/>
          </p:nvSpPr>
          <p:spPr>
            <a:xfrm>
              <a:off x="0" y="681651"/>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 name="淘宝-想搞设计PPT(倒卖必究)-6">
              <a:extLst>
                <a:ext uri="{FF2B5EF4-FFF2-40B4-BE49-F238E27FC236}">
                  <a16:creationId xmlns:a16="http://schemas.microsoft.com/office/drawing/2014/main" id="{FF2C5E6B-BECE-3244-8404-5CB1869F860B}"/>
                </a:ext>
              </a:extLst>
            </p:cNvPr>
            <p:cNvSpPr/>
            <p:nvPr/>
          </p:nvSpPr>
          <p:spPr>
            <a:xfrm>
              <a:off x="7865156" y="641559"/>
              <a:ext cx="4325257" cy="45719"/>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7" name="组合 6">
              <a:extLst>
                <a:ext uri="{FF2B5EF4-FFF2-40B4-BE49-F238E27FC236}">
                  <a16:creationId xmlns:a16="http://schemas.microsoft.com/office/drawing/2014/main" id="{7FBECD2B-ABD4-B798-5117-0D75586A6459}"/>
                </a:ext>
              </a:extLst>
            </p:cNvPr>
            <p:cNvGrpSpPr/>
            <p:nvPr/>
          </p:nvGrpSpPr>
          <p:grpSpPr>
            <a:xfrm>
              <a:off x="4639555" y="346811"/>
              <a:ext cx="3520763" cy="718654"/>
              <a:chOff x="4639555" y="346811"/>
              <a:chExt cx="3520763" cy="718654"/>
            </a:xfrm>
          </p:grpSpPr>
          <p:grpSp>
            <p:nvGrpSpPr>
              <p:cNvPr id="8" name="组合 7">
                <a:extLst>
                  <a:ext uri="{FF2B5EF4-FFF2-40B4-BE49-F238E27FC236}">
                    <a16:creationId xmlns:a16="http://schemas.microsoft.com/office/drawing/2014/main" id="{6D83D33D-323D-12B4-162E-23BC8F4ECF50}"/>
                  </a:ext>
                </a:extLst>
              </p:cNvPr>
              <p:cNvGrpSpPr/>
              <p:nvPr/>
            </p:nvGrpSpPr>
            <p:grpSpPr>
              <a:xfrm>
                <a:off x="5345943" y="346811"/>
                <a:ext cx="2814375" cy="718654"/>
                <a:chOff x="4774418" y="396102"/>
                <a:chExt cx="2814375" cy="718654"/>
              </a:xfrm>
            </p:grpSpPr>
            <p:sp>
              <p:nvSpPr>
                <p:cNvPr id="42" name="淘宝-想搞设计PPT(倒卖必究)-42">
                  <a:extLst>
                    <a:ext uri="{FF2B5EF4-FFF2-40B4-BE49-F238E27FC236}">
                      <a16:creationId xmlns:a16="http://schemas.microsoft.com/office/drawing/2014/main" id="{696CC8FC-1B93-822A-1782-B3D8950D9250}"/>
                    </a:ext>
                  </a:extLst>
                </p:cNvPr>
                <p:cNvSpPr txBox="1"/>
                <p:nvPr/>
              </p:nvSpPr>
              <p:spPr>
                <a:xfrm>
                  <a:off x="4774418" y="396102"/>
                  <a:ext cx="2814375" cy="430887"/>
                </a:xfrm>
                <a:prstGeom prst="rect">
                  <a:avLst/>
                </a:prstGeom>
                <a:noFill/>
              </p:spPr>
              <p:txBody>
                <a:bodyPr wrap="square" rtlCol="0">
                  <a:spAutoFit/>
                </a:bodyPr>
                <a:lstStyle/>
                <a:p>
                  <a:pPr algn="ctr"/>
                  <a:r>
                    <a:rPr lang="zh-CN" altLang="en-US" sz="2200" dirty="0">
                      <a:solidFill>
                        <a:schemeClr val="bg1">
                          <a:lumMod val="50000"/>
                        </a:schemeClr>
                      </a:solidFill>
                      <a:latin typeface="微软雅黑" pitchFamily="34" charset="-122"/>
                      <a:ea typeface="微软雅黑" pitchFamily="34" charset="-122"/>
                    </a:rPr>
                    <a:t>输入你的标题</a:t>
                  </a:r>
                </a:p>
              </p:txBody>
            </p:sp>
            <p:sp>
              <p:nvSpPr>
                <p:cNvPr id="43" name="淘宝-想搞设计PPT(倒卖必究)-43">
                  <a:extLst>
                    <a:ext uri="{FF2B5EF4-FFF2-40B4-BE49-F238E27FC236}">
                      <a16:creationId xmlns:a16="http://schemas.microsoft.com/office/drawing/2014/main" id="{F5DFCCCA-FA84-2123-DB51-225874980056}"/>
                    </a:ext>
                  </a:extLst>
                </p:cNvPr>
                <p:cNvSpPr txBox="1"/>
                <p:nvPr/>
              </p:nvSpPr>
              <p:spPr>
                <a:xfrm>
                  <a:off x="4961717" y="745424"/>
                  <a:ext cx="2439777" cy="369332"/>
                </a:xfrm>
                <a:prstGeom prst="rect">
                  <a:avLst/>
                </a:prstGeom>
                <a:noFill/>
              </p:spPr>
              <p:txBody>
                <a:bodyPr wrap="square" rtlCol="0">
                  <a:spAutoFit/>
                </a:bodyPr>
                <a:lstStyle/>
                <a:p>
                  <a:pPr algn="ctr"/>
                  <a:r>
                    <a:rPr lang="en-US" altLang="zh-CN" dirty="0">
                      <a:solidFill>
                        <a:schemeClr val="bg1">
                          <a:lumMod val="50000"/>
                        </a:schemeClr>
                      </a:solidFill>
                      <a:latin typeface="微软雅黑" pitchFamily="34" charset="-122"/>
                      <a:ea typeface="微软雅黑" pitchFamily="34" charset="-122"/>
                    </a:rPr>
                    <a:t>Add your title</a:t>
                  </a:r>
                  <a:endParaRPr lang="zh-CN" altLang="en-US" dirty="0">
                    <a:solidFill>
                      <a:schemeClr val="bg1">
                        <a:lumMod val="50000"/>
                      </a:schemeClr>
                    </a:solidFill>
                    <a:latin typeface="微软雅黑" pitchFamily="34" charset="-122"/>
                    <a:ea typeface="微软雅黑" pitchFamily="34" charset="-122"/>
                  </a:endParaRPr>
                </a:p>
              </p:txBody>
            </p:sp>
          </p:grpSp>
          <p:grpSp>
            <p:nvGrpSpPr>
              <p:cNvPr id="10" name="组合 9">
                <a:extLst>
                  <a:ext uri="{FF2B5EF4-FFF2-40B4-BE49-F238E27FC236}">
                    <a16:creationId xmlns:a16="http://schemas.microsoft.com/office/drawing/2014/main" id="{A947FFC0-1670-B186-34BB-6E3BC0271BC6}"/>
                  </a:ext>
                </a:extLst>
              </p:cNvPr>
              <p:cNvGrpSpPr/>
              <p:nvPr/>
            </p:nvGrpSpPr>
            <p:grpSpPr>
              <a:xfrm flipH="1">
                <a:off x="4639555" y="400040"/>
                <a:ext cx="1054099" cy="619705"/>
                <a:chOff x="4428098" y="592147"/>
                <a:chExt cx="3450476" cy="1826336"/>
              </a:xfrm>
            </p:grpSpPr>
            <p:sp>
              <p:nvSpPr>
                <p:cNvPr id="12" name="淘宝-想搞设计PPT(倒卖必究)-12">
                  <a:extLst>
                    <a:ext uri="{FF2B5EF4-FFF2-40B4-BE49-F238E27FC236}">
                      <a16:creationId xmlns:a16="http://schemas.microsoft.com/office/drawing/2014/main" id="{BF4CF02E-F6BB-74F0-7463-30AF784D8E0F}"/>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3" name="淘宝-想搞设计PPT(倒卖必究)-33">
                  <a:extLst>
                    <a:ext uri="{FF2B5EF4-FFF2-40B4-BE49-F238E27FC236}">
                      <a16:creationId xmlns:a16="http://schemas.microsoft.com/office/drawing/2014/main" id="{FBD1C781-EBA2-BF17-CDCC-EFEE2CE357D5}"/>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淘宝-想搞设计PPT(倒卖必究)-39">
                  <a:extLst>
                    <a:ext uri="{FF2B5EF4-FFF2-40B4-BE49-F238E27FC236}">
                      <a16:creationId xmlns:a16="http://schemas.microsoft.com/office/drawing/2014/main" id="{B21860A7-8795-C0AA-250B-F6EECCE67CBB}"/>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淘宝-想搞设计PPT(倒卖必究)-40">
                  <a:extLst>
                    <a:ext uri="{FF2B5EF4-FFF2-40B4-BE49-F238E27FC236}">
                      <a16:creationId xmlns:a16="http://schemas.microsoft.com/office/drawing/2014/main" id="{C3000B27-788A-5FFE-DA4F-F7454223A467}"/>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淘宝-想搞设计PPT(倒卖必究)-41">
                  <a:extLst>
                    <a:ext uri="{FF2B5EF4-FFF2-40B4-BE49-F238E27FC236}">
                      <a16:creationId xmlns:a16="http://schemas.microsoft.com/office/drawing/2014/main" id="{866D8C5F-0BCB-6236-8DB2-DF95DAB8D337}"/>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15266725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anim calcmode="lin" valueType="num">
                                      <p:cBhvr>
                                        <p:cTn id="14" dur="250" fill="hold"/>
                                        <p:tgtEl>
                                          <p:spTgt spid="23"/>
                                        </p:tgtEl>
                                        <p:attrNameLst>
                                          <p:attrName>ppt_x</p:attrName>
                                        </p:attrNameLst>
                                      </p:cBhvr>
                                      <p:tavLst>
                                        <p:tav tm="0">
                                          <p:val>
                                            <p:strVal val="#ppt_x"/>
                                          </p:val>
                                        </p:tav>
                                        <p:tav tm="100000">
                                          <p:val>
                                            <p:strVal val="#ppt_x"/>
                                          </p:val>
                                        </p:tav>
                                      </p:tavLst>
                                    </p:anim>
                                    <p:anim calcmode="lin" valueType="num">
                                      <p:cBhvr>
                                        <p:cTn id="15" dur="25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anim calcmode="lin" valueType="num">
                                      <p:cBhvr>
                                        <p:cTn id="20" dur="250" fill="hold"/>
                                        <p:tgtEl>
                                          <p:spTgt spid="24"/>
                                        </p:tgtEl>
                                        <p:attrNameLst>
                                          <p:attrName>ppt_x</p:attrName>
                                        </p:attrNameLst>
                                      </p:cBhvr>
                                      <p:tavLst>
                                        <p:tav tm="0">
                                          <p:val>
                                            <p:strVal val="#ppt_x"/>
                                          </p:val>
                                        </p:tav>
                                        <p:tav tm="100000">
                                          <p:val>
                                            <p:strVal val="#ppt_x"/>
                                          </p:val>
                                        </p:tav>
                                      </p:tavLst>
                                    </p:anim>
                                    <p:anim calcmode="lin" valueType="num">
                                      <p:cBhvr>
                                        <p:cTn id="21" dur="25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250"/>
                                        <p:tgtEl>
                                          <p:spTgt spid="26"/>
                                        </p:tgtEl>
                                      </p:cBhvr>
                                    </p:animEffect>
                                    <p:anim calcmode="lin" valueType="num">
                                      <p:cBhvr>
                                        <p:cTn id="26" dur="250" fill="hold"/>
                                        <p:tgtEl>
                                          <p:spTgt spid="26"/>
                                        </p:tgtEl>
                                        <p:attrNameLst>
                                          <p:attrName>ppt_x</p:attrName>
                                        </p:attrNameLst>
                                      </p:cBhvr>
                                      <p:tavLst>
                                        <p:tav tm="0">
                                          <p:val>
                                            <p:strVal val="#ppt_x"/>
                                          </p:val>
                                        </p:tav>
                                        <p:tav tm="100000">
                                          <p:val>
                                            <p:strVal val="#ppt_x"/>
                                          </p:val>
                                        </p:tav>
                                      </p:tavLst>
                                    </p:anim>
                                    <p:anim calcmode="lin" valueType="num">
                                      <p:cBhvr>
                                        <p:cTn id="27" dur="25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anim calcmode="lin" valueType="num">
                                      <p:cBhvr>
                                        <p:cTn id="32" dur="250" fill="hold"/>
                                        <p:tgtEl>
                                          <p:spTgt spid="27"/>
                                        </p:tgtEl>
                                        <p:attrNameLst>
                                          <p:attrName>ppt_x</p:attrName>
                                        </p:attrNameLst>
                                      </p:cBhvr>
                                      <p:tavLst>
                                        <p:tav tm="0">
                                          <p:val>
                                            <p:strVal val="#ppt_x"/>
                                          </p:val>
                                        </p:tav>
                                        <p:tav tm="100000">
                                          <p:val>
                                            <p:strVal val="#ppt_x"/>
                                          </p:val>
                                        </p:tav>
                                      </p:tavLst>
                                    </p:anim>
                                    <p:anim calcmode="lin" valueType="num">
                                      <p:cBhvr>
                                        <p:cTn id="33" dur="250" fill="hold"/>
                                        <p:tgtEl>
                                          <p:spTgt spid="27"/>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anim calcmode="lin" valueType="num">
                                      <p:cBhvr>
                                        <p:cTn id="38" dur="250" fill="hold"/>
                                        <p:tgtEl>
                                          <p:spTgt spid="28"/>
                                        </p:tgtEl>
                                        <p:attrNameLst>
                                          <p:attrName>ppt_x</p:attrName>
                                        </p:attrNameLst>
                                      </p:cBhvr>
                                      <p:tavLst>
                                        <p:tav tm="0">
                                          <p:val>
                                            <p:strVal val="#ppt_x"/>
                                          </p:val>
                                        </p:tav>
                                        <p:tav tm="100000">
                                          <p:val>
                                            <p:strVal val="#ppt_x"/>
                                          </p:val>
                                        </p:tav>
                                      </p:tavLst>
                                    </p:anim>
                                    <p:anim calcmode="lin" valueType="num">
                                      <p:cBhvr>
                                        <p:cTn id="39" dur="25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6" grpId="0"/>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5226779C-B598-DA0A-F31A-30FE0464212E}"/>
              </a:ext>
            </a:extLst>
          </p:cNvPr>
          <p:cNvGrpSpPr/>
          <p:nvPr/>
        </p:nvGrpSpPr>
        <p:grpSpPr>
          <a:xfrm>
            <a:off x="-19050" y="-785567"/>
            <a:ext cx="12209464" cy="7671303"/>
            <a:chOff x="-19050" y="-785567"/>
            <a:chExt cx="12209464" cy="7671303"/>
          </a:xfrm>
        </p:grpSpPr>
        <p:pic>
          <p:nvPicPr>
            <p:cNvPr id="40" name="Picture 39" descr="677d22b86e9b106229962a7f.jpg"/>
            <p:cNvPicPr>
              <a:picLocks noChangeAspect="1"/>
            </p:cNvPicPr>
            <p:nvPr/>
          </p:nvPicPr>
          <p:blipFill>
            <a:blip r:embed="rId6"/>
            <a:stretch>
              <a:fillRect/>
            </a:stretch>
          </p:blipFill>
          <p:spPr>
            <a:xfrm>
              <a:off x="-1" y="-759420"/>
              <a:ext cx="12190413" cy="7619008"/>
            </a:xfrm>
            <a:prstGeom prst="rect">
              <a:avLst/>
            </a:prstGeom>
          </p:spPr>
        </p:pic>
        <p:sp>
          <p:nvSpPr>
            <p:cNvPr id="38" name="淘宝-想搞设计PPT(倒卖必究)-38">
              <a:extLst>
                <a:ext uri="{FF2B5EF4-FFF2-40B4-BE49-F238E27FC236}">
                  <a16:creationId xmlns:a16="http://schemas.microsoft.com/office/drawing/2014/main" id="{F70FA2F6-567E-BD97-5E18-CF34684017F8}"/>
                </a:ext>
              </a:extLst>
            </p:cNvPr>
            <p:cNvSpPr/>
            <p:nvPr/>
          </p:nvSpPr>
          <p:spPr>
            <a:xfrm>
              <a:off x="-1" y="5687105"/>
              <a:ext cx="12190413" cy="1198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淘宝-想搞设计PPT(倒卖必究)-39">
              <a:extLst>
                <a:ext uri="{FF2B5EF4-FFF2-40B4-BE49-F238E27FC236}">
                  <a16:creationId xmlns:a16="http://schemas.microsoft.com/office/drawing/2014/main" id="{F947F9BD-8F85-9E7F-C973-3FA64E026DFC}"/>
                </a:ext>
              </a:extLst>
            </p:cNvPr>
            <p:cNvSpPr/>
            <p:nvPr/>
          </p:nvSpPr>
          <p:spPr>
            <a:xfrm>
              <a:off x="-19050" y="-785567"/>
              <a:ext cx="12209464" cy="1888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淘宝-想搞设计PPT(倒卖必究)-3">
            <a:extLst>
              <a:ext uri="{FF2B5EF4-FFF2-40B4-BE49-F238E27FC236}">
                <a16:creationId xmlns:a16="http://schemas.microsoft.com/office/drawing/2014/main" id="{0E6BD5BB-8232-DB51-4513-6815394A4815}"/>
              </a:ext>
            </a:extLst>
          </p:cNvPr>
          <p:cNvSpPr/>
          <p:nvPr/>
        </p:nvSpPr>
        <p:spPr>
          <a:xfrm>
            <a:off x="5584249" y="1106546"/>
            <a:ext cx="6588578" cy="4554411"/>
          </a:xfrm>
          <a:prstGeom prst="rect">
            <a:avLst/>
          </a:prstGeom>
          <a:gradFill>
            <a:gsLst>
              <a:gs pos="0">
                <a:srgbClr val="135890">
                  <a:alpha val="50000"/>
                </a:srgbClr>
              </a:gs>
              <a:gs pos="100000">
                <a:srgbClr val="135890">
                  <a:alpha val="1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淘宝-想搞设计PPT(倒卖必究)-18"/>
          <p:cNvSpPr/>
          <p:nvPr/>
        </p:nvSpPr>
        <p:spPr>
          <a:xfrm>
            <a:off x="552450" y="419100"/>
            <a:ext cx="8305800" cy="6038850"/>
          </a:xfrm>
          <a:prstGeom prst="rect">
            <a:avLst/>
          </a:prstGeom>
          <a:noFill/>
          <a:ln w="76200">
            <a:solidFill>
              <a:srgbClr val="155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淘宝-想搞设计PPT(倒卖必究)-24"/>
          <p:cNvSpPr/>
          <p:nvPr/>
        </p:nvSpPr>
        <p:spPr>
          <a:xfrm>
            <a:off x="837066" y="0"/>
            <a:ext cx="4764768" cy="6859588"/>
          </a:xfrm>
          <a:prstGeom prst="rect">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淘宝-想搞设计PPT(倒卖必究)-25"/>
          <p:cNvSpPr>
            <a:spLocks noChangeArrowheads="1"/>
          </p:cNvSpPr>
          <p:nvPr>
            <p:custDataLst>
              <p:tags r:id="rId1"/>
            </p:custDataLst>
          </p:nvPr>
        </p:nvSpPr>
        <p:spPr bwMode="auto">
          <a:xfrm>
            <a:off x="9115878" y="5906074"/>
            <a:ext cx="289307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50" dirty="0">
                <a:solidFill>
                  <a:schemeClr val="bg1">
                    <a:lumMod val="65000"/>
                  </a:schemeClr>
                </a:solidFill>
                <a:cs typeface="Arial" panose="020B0604020202020204" pitchFamily="34" charset="0"/>
              </a:rPr>
              <a:t>We have many PowerPoint </a:t>
            </a:r>
            <a:r>
              <a:rPr lang="zh-CN" altLang="en-US" sz="1050" dirty="0">
                <a:solidFill>
                  <a:schemeClr val="bg1">
                    <a:lumMod val="65000"/>
                  </a:schemeClr>
                </a:solidFill>
                <a:cs typeface="Arial" panose="020B0604020202020204" pitchFamily="34" charset="0"/>
              </a:rPr>
              <a:t>templates</a:t>
            </a:r>
            <a:r>
              <a:rPr lang="en-US" altLang="zh-CN" sz="1050" dirty="0">
                <a:solidFill>
                  <a:schemeClr val="bg1">
                    <a:lumMod val="65000"/>
                  </a:schemeClr>
                </a:solidFill>
                <a:cs typeface="Arial" panose="020B0604020202020204" pitchFamily="34" charset="0"/>
              </a:rPr>
              <a:t> that has been specifically designed to help anyone that is stepping into the world of the very first time.</a:t>
            </a:r>
            <a:endParaRPr lang="zh-CN" altLang="en-US" sz="1050" dirty="0">
              <a:solidFill>
                <a:schemeClr val="bg1">
                  <a:lumMod val="65000"/>
                </a:schemeClr>
              </a:solidFill>
              <a:cs typeface="Arial" panose="020B0604020202020204" pitchFamily="34" charset="0"/>
            </a:endParaRPr>
          </a:p>
        </p:txBody>
      </p:sp>
      <p:sp>
        <p:nvSpPr>
          <p:cNvPr id="19" name="淘宝-想搞设计PPT(倒卖必究)-19"/>
          <p:cNvSpPr/>
          <p:nvPr/>
        </p:nvSpPr>
        <p:spPr>
          <a:xfrm>
            <a:off x="1898953" y="2406931"/>
            <a:ext cx="2791118" cy="20250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solidFill>
                  <a:schemeClr val="bg1"/>
                </a:solidFill>
                <a:latin typeface="微软雅黑" pitchFamily="34" charset="-122"/>
                <a:ea typeface="微软雅黑" pitchFamily="34" charset="-122"/>
              </a:rPr>
              <a:t>TWO</a:t>
            </a:r>
            <a:endParaRPr lang="zh-CN" altLang="en-US" sz="1600" dirty="0">
              <a:solidFill>
                <a:schemeClr val="bg1"/>
              </a:solidFill>
              <a:latin typeface="微软雅黑" pitchFamily="34" charset="-122"/>
              <a:ea typeface="微软雅黑" pitchFamily="34" charset="-122"/>
            </a:endParaRPr>
          </a:p>
        </p:txBody>
      </p:sp>
      <p:grpSp>
        <p:nvGrpSpPr>
          <p:cNvPr id="20" name="组合 19"/>
          <p:cNvGrpSpPr/>
          <p:nvPr/>
        </p:nvGrpSpPr>
        <p:grpSpPr>
          <a:xfrm>
            <a:off x="6815310" y="2613719"/>
            <a:ext cx="4217293" cy="1759899"/>
            <a:chOff x="4738330" y="2861620"/>
            <a:chExt cx="4217293" cy="1759899"/>
          </a:xfrm>
        </p:grpSpPr>
        <p:sp>
          <p:nvSpPr>
            <p:cNvPr id="21" name="淘宝-想搞设计PPT(倒卖必究)-21"/>
            <p:cNvSpPr/>
            <p:nvPr/>
          </p:nvSpPr>
          <p:spPr>
            <a:xfrm>
              <a:off x="4769862" y="2861620"/>
              <a:ext cx="4185761" cy="892552"/>
            </a:xfrm>
            <a:prstGeom prst="rect">
              <a:avLst/>
            </a:prstGeom>
          </p:spPr>
          <p:txBody>
            <a:bodyPr wrap="none">
              <a:spAutoFit/>
            </a:bodyPr>
            <a:lstStyle/>
            <a:p>
              <a:r>
                <a:rPr kumimoji="1" lang="zh-CN" altLang="en-US" sz="5100" dirty="0">
                  <a:solidFill>
                    <a:schemeClr val="bg1"/>
                  </a:solidFill>
                  <a:latin typeface="微软雅黑" pitchFamily="34" charset="-122"/>
                  <a:ea typeface="微软雅黑" pitchFamily="34" charset="-122"/>
                </a:rPr>
                <a:t>加入你的标题</a:t>
              </a:r>
            </a:p>
          </p:txBody>
        </p:sp>
        <p:sp>
          <p:nvSpPr>
            <p:cNvPr id="22" name="淘宝-想搞设计PPT(倒卖必究)-22"/>
            <p:cNvSpPr/>
            <p:nvPr/>
          </p:nvSpPr>
          <p:spPr>
            <a:xfrm>
              <a:off x="4738330" y="3729159"/>
              <a:ext cx="4185093" cy="892360"/>
            </a:xfrm>
            <a:prstGeom prst="rect">
              <a:avLst/>
            </a:prstGeom>
          </p:spPr>
          <p:txBody>
            <a:bodyPr wrap="square">
              <a:spAutoFit/>
            </a:bodyPr>
            <a:lstStyle/>
            <a:p>
              <a:pPr>
                <a:lnSpc>
                  <a:spcPct val="130000"/>
                </a:lnSpc>
              </a:pPr>
              <a:r>
                <a:rPr lang="zh-CN" altLang="en-US" sz="1333" dirty="0">
                  <a:solidFill>
                    <a:schemeClr val="bg1"/>
                  </a:solidFill>
                  <a:latin typeface="微软雅黑" pitchFamily="34" charset="-122"/>
                  <a:ea typeface="微软雅黑" pitchFamily="34" charset="-122"/>
                </a:rPr>
                <a:t>点击此处添加文本内容，如关键词、部分简单介绍等。点击此处添加文本内容，如关键词、部分简单介绍等。点击此处添加文本内容，如关键词、部分简单介绍等。</a:t>
              </a:r>
              <a:endParaRPr lang="en-US" altLang="zh-CN" sz="1333" dirty="0">
                <a:solidFill>
                  <a:schemeClr val="bg1"/>
                </a:solidFill>
                <a:latin typeface="微软雅黑" pitchFamily="34" charset="-122"/>
                <a:ea typeface="微软雅黑" pitchFamily="34" charset="-122"/>
              </a:endParaRPr>
            </a:p>
          </p:txBody>
        </p:sp>
      </p:grpSp>
      <p:pic>
        <p:nvPicPr>
          <p:cNvPr id="41" name="Picture 40" descr="华中科技大学.png"/>
          <p:cNvPicPr>
            <a:picLocks noChangeAspect="1"/>
          </p:cNvPicPr>
          <p:nvPr/>
        </p:nvPicPr>
        <p:blipFill>
          <a:blip r:embed="rId7"/>
          <a:stretch>
            <a:fillRect/>
          </a:stretch>
        </p:blipFill>
        <p:spPr>
          <a:xfrm>
            <a:off x="1222502" y="1529071"/>
            <a:ext cx="4038482" cy="887021"/>
          </a:xfrm>
          <a:prstGeom prst="rect">
            <a:avLst/>
          </a:prstGeom>
        </p:spPr>
      </p:pic>
      <p:grpSp>
        <p:nvGrpSpPr>
          <p:cNvPr id="4" name="组合 3">
            <a:extLst>
              <a:ext uri="{FF2B5EF4-FFF2-40B4-BE49-F238E27FC236}">
                <a16:creationId xmlns:a16="http://schemas.microsoft.com/office/drawing/2014/main" id="{72213397-3A23-61BB-4942-353E98254C4E}"/>
              </a:ext>
            </a:extLst>
          </p:cNvPr>
          <p:cNvGrpSpPr/>
          <p:nvPr/>
        </p:nvGrpSpPr>
        <p:grpSpPr>
          <a:xfrm>
            <a:off x="9639878" y="473053"/>
            <a:ext cx="2459463" cy="1301793"/>
            <a:chOff x="4428098" y="592147"/>
            <a:chExt cx="3450476" cy="1826336"/>
          </a:xfrm>
        </p:grpSpPr>
        <p:sp>
          <p:nvSpPr>
            <p:cNvPr id="5" name="淘宝-想搞设计PPT(倒卖必究)-5">
              <a:extLst>
                <a:ext uri="{FF2B5EF4-FFF2-40B4-BE49-F238E27FC236}">
                  <a16:creationId xmlns:a16="http://schemas.microsoft.com/office/drawing/2014/main" id="{5CF36074-1155-E39B-921B-48DEF115737D}"/>
                </a:ext>
              </a:extLst>
            </p:cNvPr>
            <p:cNvSpPr>
              <a:spLocks/>
            </p:cNvSpPr>
            <p:nvPr/>
          </p:nvSpPr>
          <p:spPr bwMode="auto">
            <a:xfrm>
              <a:off x="4428098" y="1383233"/>
              <a:ext cx="3298792" cy="1035250"/>
            </a:xfrm>
            <a:custGeom>
              <a:avLst/>
              <a:gdLst>
                <a:gd name="T0" fmla="*/ 189 w 364"/>
                <a:gd name="T1" fmla="*/ 0 h 106"/>
                <a:gd name="T2" fmla="*/ 20 w 364"/>
                <a:gd name="T3" fmla="*/ 57 h 106"/>
                <a:gd name="T4" fmla="*/ 0 w 364"/>
                <a:gd name="T5" fmla="*/ 106 h 106"/>
                <a:gd name="T6" fmla="*/ 140 w 364"/>
                <a:gd name="T7" fmla="*/ 66 h 106"/>
                <a:gd name="T8" fmla="*/ 204 w 364"/>
                <a:gd name="T9" fmla="*/ 99 h 106"/>
                <a:gd name="T10" fmla="*/ 209 w 364"/>
                <a:gd name="T11" fmla="*/ 47 h 106"/>
                <a:gd name="T12" fmla="*/ 364 w 364"/>
                <a:gd name="T13" fmla="*/ 16 h 106"/>
                <a:gd name="T14" fmla="*/ 213 w 364"/>
                <a:gd name="T15" fmla="*/ 13 h 106"/>
                <a:gd name="T16" fmla="*/ 189 w 364"/>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106">
                  <a:moveTo>
                    <a:pt x="189" y="0"/>
                  </a:moveTo>
                  <a:lnTo>
                    <a:pt x="20" y="57"/>
                  </a:lnTo>
                  <a:lnTo>
                    <a:pt x="0" y="106"/>
                  </a:lnTo>
                  <a:lnTo>
                    <a:pt x="140" y="66"/>
                  </a:lnTo>
                  <a:lnTo>
                    <a:pt x="204" y="99"/>
                  </a:lnTo>
                  <a:lnTo>
                    <a:pt x="209" y="47"/>
                  </a:lnTo>
                  <a:lnTo>
                    <a:pt x="364" y="16"/>
                  </a:lnTo>
                  <a:lnTo>
                    <a:pt x="213" y="13"/>
                  </a:lnTo>
                  <a:lnTo>
                    <a:pt x="189" y="0"/>
                  </a:lnTo>
                </a:path>
              </a:pathLst>
            </a:custGeom>
            <a:solidFill>
              <a:srgbClr val="2E2E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6" name="淘宝-想搞设计PPT(倒卖必究)-6">
              <a:extLst>
                <a:ext uri="{FF2B5EF4-FFF2-40B4-BE49-F238E27FC236}">
                  <a16:creationId xmlns:a16="http://schemas.microsoft.com/office/drawing/2014/main" id="{980059B0-EEDE-36B5-F104-238ED230260F}"/>
                </a:ext>
              </a:extLst>
            </p:cNvPr>
            <p:cNvSpPr>
              <a:spLocks/>
            </p:cNvSpPr>
            <p:nvPr/>
          </p:nvSpPr>
          <p:spPr bwMode="auto">
            <a:xfrm>
              <a:off x="5814679" y="1480899"/>
              <a:ext cx="580007" cy="625056"/>
            </a:xfrm>
            <a:custGeom>
              <a:avLst/>
              <a:gdLst>
                <a:gd name="T0" fmla="*/ 19 w 64"/>
                <a:gd name="T1" fmla="*/ 0 h 64"/>
                <a:gd name="T2" fmla="*/ 0 w 64"/>
                <a:gd name="T3" fmla="*/ 6 h 64"/>
                <a:gd name="T4" fmla="*/ 64 w 64"/>
                <a:gd name="T5" fmla="*/ 64 h 64"/>
                <a:gd name="T6" fmla="*/ 19 w 64"/>
                <a:gd name="T7" fmla="*/ 0 h 64"/>
              </a:gdLst>
              <a:ahLst/>
              <a:cxnLst>
                <a:cxn ang="0">
                  <a:pos x="T0" y="T1"/>
                </a:cxn>
                <a:cxn ang="0">
                  <a:pos x="T2" y="T3"/>
                </a:cxn>
                <a:cxn ang="0">
                  <a:pos x="T4" y="T5"/>
                </a:cxn>
                <a:cxn ang="0">
                  <a:pos x="T6" y="T7"/>
                </a:cxn>
              </a:cxnLst>
              <a:rect l="0" t="0" r="r" b="b"/>
              <a:pathLst>
                <a:path w="64" h="64">
                  <a:moveTo>
                    <a:pt x="19" y="0"/>
                  </a:moveTo>
                  <a:lnTo>
                    <a:pt x="0" y="6"/>
                  </a:lnTo>
                  <a:lnTo>
                    <a:pt x="64" y="64"/>
                  </a:lnTo>
                  <a:lnTo>
                    <a:pt x="19" y="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淘宝-想搞设计PPT(倒卖必究)-7">
              <a:extLst>
                <a:ext uri="{FF2B5EF4-FFF2-40B4-BE49-F238E27FC236}">
                  <a16:creationId xmlns:a16="http://schemas.microsoft.com/office/drawing/2014/main" id="{659E0EB3-8CEF-62A8-A76E-1AF02D42E9DF}"/>
                </a:ext>
              </a:extLst>
            </p:cNvPr>
            <p:cNvSpPr>
              <a:spLocks/>
            </p:cNvSpPr>
            <p:nvPr/>
          </p:nvSpPr>
          <p:spPr bwMode="auto">
            <a:xfrm>
              <a:off x="4534930" y="592147"/>
              <a:ext cx="1459082" cy="1435676"/>
            </a:xfrm>
            <a:custGeom>
              <a:avLst/>
              <a:gdLst>
                <a:gd name="T0" fmla="*/ 161 w 161"/>
                <a:gd name="T1" fmla="*/ 91 h 147"/>
                <a:gd name="T2" fmla="*/ 45 w 161"/>
                <a:gd name="T3" fmla="*/ 0 h 147"/>
                <a:gd name="T4" fmla="*/ 0 w 161"/>
                <a:gd name="T5" fmla="*/ 147 h 147"/>
                <a:gd name="T6" fmla="*/ 161 w 161"/>
                <a:gd name="T7" fmla="*/ 91 h 147"/>
              </a:gdLst>
              <a:ahLst/>
              <a:cxnLst>
                <a:cxn ang="0">
                  <a:pos x="T0" y="T1"/>
                </a:cxn>
                <a:cxn ang="0">
                  <a:pos x="T2" y="T3"/>
                </a:cxn>
                <a:cxn ang="0">
                  <a:pos x="T4" y="T5"/>
                </a:cxn>
                <a:cxn ang="0">
                  <a:pos x="T6" y="T7"/>
                </a:cxn>
              </a:cxnLst>
              <a:rect l="0" t="0" r="r" b="b"/>
              <a:pathLst>
                <a:path w="161" h="147">
                  <a:moveTo>
                    <a:pt x="161" y="91"/>
                  </a:moveTo>
                  <a:lnTo>
                    <a:pt x="45" y="0"/>
                  </a:lnTo>
                  <a:lnTo>
                    <a:pt x="0" y="147"/>
                  </a:lnTo>
                  <a:lnTo>
                    <a:pt x="161" y="91"/>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淘宝-想搞设计PPT(倒卖必究)-8">
              <a:extLst>
                <a:ext uri="{FF2B5EF4-FFF2-40B4-BE49-F238E27FC236}">
                  <a16:creationId xmlns:a16="http://schemas.microsoft.com/office/drawing/2014/main" id="{AE26D20D-E656-50DF-C133-2EFF89146F95}"/>
                </a:ext>
              </a:extLst>
            </p:cNvPr>
            <p:cNvSpPr>
              <a:spLocks/>
            </p:cNvSpPr>
            <p:nvPr/>
          </p:nvSpPr>
          <p:spPr bwMode="auto">
            <a:xfrm>
              <a:off x="4933223" y="594528"/>
              <a:ext cx="2945351" cy="752021"/>
            </a:xfrm>
            <a:custGeom>
              <a:avLst/>
              <a:gdLst>
                <a:gd name="T0" fmla="*/ 161 w 325"/>
                <a:gd name="T1" fmla="*/ 77 h 77"/>
                <a:gd name="T2" fmla="*/ 0 w 325"/>
                <a:gd name="T3" fmla="*/ 0 h 77"/>
                <a:gd name="T4" fmla="*/ 325 w 325"/>
                <a:gd name="T5" fmla="*/ 44 h 77"/>
                <a:gd name="T6" fmla="*/ 161 w 325"/>
                <a:gd name="T7" fmla="*/ 77 h 77"/>
              </a:gdLst>
              <a:ahLst/>
              <a:cxnLst>
                <a:cxn ang="0">
                  <a:pos x="T0" y="T1"/>
                </a:cxn>
                <a:cxn ang="0">
                  <a:pos x="T2" y="T3"/>
                </a:cxn>
                <a:cxn ang="0">
                  <a:pos x="T4" y="T5"/>
                </a:cxn>
                <a:cxn ang="0">
                  <a:pos x="T6" y="T7"/>
                </a:cxn>
              </a:cxnLst>
              <a:rect l="0" t="0" r="r" b="b"/>
              <a:pathLst>
                <a:path w="325" h="77">
                  <a:moveTo>
                    <a:pt x="161" y="77"/>
                  </a:moveTo>
                  <a:lnTo>
                    <a:pt x="0" y="0"/>
                  </a:lnTo>
                  <a:lnTo>
                    <a:pt x="325" y="44"/>
                  </a:lnTo>
                  <a:lnTo>
                    <a:pt x="161" y="77"/>
                  </a:lnTo>
                </a:path>
              </a:pathLst>
            </a:custGeom>
            <a:solidFill>
              <a:srgbClr val="1554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淘宝-想搞设计PPT(倒卖必究)-9">
              <a:extLst>
                <a:ext uri="{FF2B5EF4-FFF2-40B4-BE49-F238E27FC236}">
                  <a16:creationId xmlns:a16="http://schemas.microsoft.com/office/drawing/2014/main" id="{55512A74-7F0F-432E-820B-E0794BBB236D}"/>
                </a:ext>
              </a:extLst>
            </p:cNvPr>
            <p:cNvSpPr>
              <a:spLocks/>
            </p:cNvSpPr>
            <p:nvPr/>
          </p:nvSpPr>
          <p:spPr bwMode="auto">
            <a:xfrm>
              <a:off x="4953731" y="601914"/>
              <a:ext cx="1440956" cy="1504042"/>
            </a:xfrm>
            <a:custGeom>
              <a:avLst/>
              <a:gdLst>
                <a:gd name="T0" fmla="*/ 159 w 159"/>
                <a:gd name="T1" fmla="*/ 75 h 154"/>
                <a:gd name="T2" fmla="*/ 12 w 159"/>
                <a:gd name="T3" fmla="*/ 6 h 154"/>
                <a:gd name="T4" fmla="*/ 0 w 159"/>
                <a:gd name="T5" fmla="*/ 0 h 154"/>
                <a:gd name="T6" fmla="*/ 114 w 159"/>
                <a:gd name="T7" fmla="*/ 91 h 154"/>
                <a:gd name="T8" fmla="*/ 158 w 159"/>
                <a:gd name="T9" fmla="*/ 154 h 154"/>
                <a:gd name="T10" fmla="*/ 159 w 159"/>
                <a:gd name="T11" fmla="*/ 75 h 154"/>
              </a:gdLst>
              <a:ahLst/>
              <a:cxnLst>
                <a:cxn ang="0">
                  <a:pos x="T0" y="T1"/>
                </a:cxn>
                <a:cxn ang="0">
                  <a:pos x="T2" y="T3"/>
                </a:cxn>
                <a:cxn ang="0">
                  <a:pos x="T4" y="T5"/>
                </a:cxn>
                <a:cxn ang="0">
                  <a:pos x="T6" y="T7"/>
                </a:cxn>
                <a:cxn ang="0">
                  <a:pos x="T8" y="T9"/>
                </a:cxn>
                <a:cxn ang="0">
                  <a:pos x="T10" y="T11"/>
                </a:cxn>
              </a:cxnLst>
              <a:rect l="0" t="0" r="r" b="b"/>
              <a:pathLst>
                <a:path w="159" h="154">
                  <a:moveTo>
                    <a:pt x="159" y="75"/>
                  </a:moveTo>
                  <a:lnTo>
                    <a:pt x="12" y="6"/>
                  </a:lnTo>
                  <a:lnTo>
                    <a:pt x="0" y="0"/>
                  </a:lnTo>
                  <a:lnTo>
                    <a:pt x="114" y="91"/>
                  </a:lnTo>
                  <a:lnTo>
                    <a:pt x="158" y="154"/>
                  </a:lnTo>
                  <a:lnTo>
                    <a:pt x="159" y="75"/>
                  </a:lnTo>
                </a:path>
              </a:pathLst>
            </a:custGeom>
            <a:solidFill>
              <a:srgbClr val="0F3C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09706933"/>
      </p:ext>
    </p:extLst>
  </p:cSld>
  <p:clrMapOvr>
    <a:masterClrMapping/>
  </p:clrMapOvr>
  <p:transition spd="slow" advTm="1000"/>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14:presetBounceEnd="464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464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6400">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250"/>
                                </p:stCondLst>
                                <p:childTnLst>
                                  <p:par>
                                    <p:cTn id="28" presetID="2" presetClass="entr" presetSubtype="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500" fill="hold"/>
                                            <p:tgtEl>
                                              <p:spTgt spid="4"/>
                                            </p:tgtEl>
                                            <p:attrNameLst>
                                              <p:attrName>ppt_x</p:attrName>
                                            </p:attrNameLst>
                                          </p:cBhvr>
                                          <p:tavLst>
                                            <p:tav tm="0">
                                              <p:val>
                                                <p:strVal val="1+#ppt_w/2"/>
                                              </p:val>
                                            </p:tav>
                                            <p:tav tm="100000">
                                              <p:val>
                                                <p:strVal val="#ppt_x"/>
                                              </p:val>
                                            </p:tav>
                                          </p:tavLst>
                                        </p:anim>
                                        <p:anim calcmode="lin" valueType="num">
                                          <p:cBhvr additive="base">
                                            <p:cTn id="31"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 presetClass="entr" presetSubtype="1" accel="4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anim calcmode="lin" valueType="num">
                                          <p:cBhvr>
                                            <p:cTn id="16" dur="750" fill="hold"/>
                                            <p:tgtEl>
                                              <p:spTgt spid="25"/>
                                            </p:tgtEl>
                                            <p:attrNameLst>
                                              <p:attrName>ppt_x</p:attrName>
                                            </p:attrNameLst>
                                          </p:cBhvr>
                                          <p:tavLst>
                                            <p:tav tm="0">
                                              <p:val>
                                                <p:strVal val="#ppt_x"/>
                                              </p:val>
                                            </p:tav>
                                            <p:tav tm="100000">
                                              <p:val>
                                                <p:strVal val="#ppt_x"/>
                                              </p:val>
                                            </p:tav>
                                          </p:tavLst>
                                        </p:anim>
                                        <p:anim calcmode="lin" valueType="num">
                                          <p:cBhvr>
                                            <p:cTn id="17" dur="7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250"/>
                                </p:stCondLst>
                                <p:childTnLst>
                                  <p:par>
                                    <p:cTn id="28" presetID="2" presetClass="entr" presetSubtype="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500" fill="hold"/>
                                            <p:tgtEl>
                                              <p:spTgt spid="4"/>
                                            </p:tgtEl>
                                            <p:attrNameLst>
                                              <p:attrName>ppt_x</p:attrName>
                                            </p:attrNameLst>
                                          </p:cBhvr>
                                          <p:tavLst>
                                            <p:tav tm="0">
                                              <p:val>
                                                <p:strVal val="1+#ppt_w/2"/>
                                              </p:val>
                                            </p:tav>
                                            <p:tav tm="100000">
                                              <p:val>
                                                <p:strVal val="#ppt_x"/>
                                              </p:val>
                                            </p:tav>
                                          </p:tavLst>
                                        </p:anim>
                                        <p:anim calcmode="lin" valueType="num">
                                          <p:cBhvr additive="base">
                                            <p:cTn id="31"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P spid="19"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4282</TotalTime>
  <Words>4070</Words>
  <Application>Microsoft Office PowerPoint</Application>
  <PresentationFormat>自定义</PresentationFormat>
  <Paragraphs>287</Paragraphs>
  <Slides>27</Slides>
  <Notes>27</Notes>
  <HiddenSlides>0</HiddenSlides>
  <MMClips>0</MMClips>
  <ScaleCrop>false</ScaleCrop>
  <HeadingPairs>
    <vt:vector size="8" baseType="variant">
      <vt:variant>
        <vt:lpstr>已用的字体</vt:lpstr>
      </vt:variant>
      <vt:variant>
        <vt:i4>11</vt:i4>
      </vt:variant>
      <vt:variant>
        <vt:lpstr>主题</vt:lpstr>
      </vt:variant>
      <vt:variant>
        <vt:i4>10</vt:i4>
      </vt:variant>
      <vt:variant>
        <vt:lpstr>嵌入 OLE 服务器</vt:lpstr>
      </vt:variant>
      <vt:variant>
        <vt:i4>0</vt:i4>
      </vt:variant>
      <vt:variant>
        <vt:lpstr>幻灯片标题</vt:lpstr>
      </vt:variant>
      <vt:variant>
        <vt:i4>27</vt:i4>
      </vt:variant>
    </vt:vector>
  </HeadingPairs>
  <TitlesOfParts>
    <vt:vector size="48" baseType="lpstr">
      <vt:lpstr>LiHei Pro</vt:lpstr>
      <vt:lpstr>等线</vt:lpstr>
      <vt:lpstr>等线 Light</vt:lpstr>
      <vt:lpstr>方正正黑简体</vt:lpstr>
      <vt:lpstr>迷你简汉真广标</vt:lpstr>
      <vt:lpstr>微软雅黑</vt:lpstr>
      <vt:lpstr>Arial</vt:lpstr>
      <vt:lpstr>Calibri</vt:lpstr>
      <vt:lpstr>Impact</vt:lpstr>
      <vt:lpstr>Open Sans</vt:lpstr>
      <vt:lpstr>Segoe UI Light</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1 pompeya</cp:lastModifiedBy>
  <cp:revision>2770</cp:revision>
  <dcterms:created xsi:type="dcterms:W3CDTF">2015-12-01T09:06:39Z</dcterms:created>
  <dcterms:modified xsi:type="dcterms:W3CDTF">2025-02-22T14:22:32Z</dcterms:modified>
  <cp:category>淘宝店铺:想搞设计</cp:category>
</cp:coreProperties>
</file>